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по осеннему лесу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6824" cy="22791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3 Б класс</a:t>
            </a:r>
          </a:p>
          <a:p>
            <a:r>
              <a:rPr lang="ru-RU" dirty="0" smtClean="0"/>
              <a:t>Внеклассное мероприятие</a:t>
            </a:r>
          </a:p>
          <a:p>
            <a:r>
              <a:rPr lang="ru-RU" dirty="0" smtClean="0"/>
              <a:t>Ноябрь, 2020</a:t>
            </a:r>
          </a:p>
          <a:p>
            <a:r>
              <a:rPr lang="ru-RU" dirty="0" smtClean="0"/>
              <a:t>Классный руководитель: Данилова Л.Б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5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ёжик запасает на зиму? Морковку или грибы?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ривет\Desktop\1537344054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3418331" cy="222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привет\Desktop\kartinki-dlya-detej-belyj-grib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1" y="3468707"/>
            <a:ext cx="4519019" cy="338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ривет\Desktop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52" y="3668258"/>
            <a:ext cx="3742539" cy="30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5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</a:t>
            </a:r>
            <a:r>
              <a:rPr lang="ru-RU" dirty="0" smtClean="0"/>
              <a:t>белка </a:t>
            </a:r>
            <a:r>
              <a:rPr lang="ru-RU" dirty="0"/>
              <a:t>запасает на зиму?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Орехи </a:t>
            </a:r>
            <a:r>
              <a:rPr lang="ru-RU" dirty="0"/>
              <a:t>или </a:t>
            </a:r>
            <a:r>
              <a:rPr lang="ru-RU" dirty="0" smtClean="0"/>
              <a:t>груши?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C:\Users\привет\Desktop\Белка-на-прозрачном-фоне-для-детей-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6" y="1547664"/>
            <a:ext cx="1829859" cy="188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привет\Desktop\1380317917-orehi-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42" y="3428760"/>
            <a:ext cx="4572358" cy="304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ривет\Desktop\24312251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5" r="15092" b="6246"/>
          <a:stretch/>
        </p:blipFill>
        <p:spPr bwMode="auto">
          <a:xfrm>
            <a:off x="539552" y="3245240"/>
            <a:ext cx="2840539" cy="298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0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Поиграем. Сосчитать и показать на пальцах. Сколько?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ривет\Desktop\370a43efe1272252390ea16ff937c66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5" r="2380" b="7879"/>
          <a:stretch/>
        </p:blipFill>
        <p:spPr bwMode="auto">
          <a:xfrm>
            <a:off x="2077864" y="1196752"/>
            <a:ext cx="471464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6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Выбрать и показать лес осенью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привет\Desktop\61495bf395b3d9112f7f76e03087dd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5" y="1247021"/>
            <a:ext cx="3635959" cy="53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ривет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54839"/>
            <a:ext cx="4660776" cy="518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7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7200" dirty="0" smtClean="0"/>
              <a:t>Нарисовать рисунок или сделать поделку на тему «Осень»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4649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Сегодня мы совершим путешествие по осеннему лесу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привет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3999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Какое сейчас время года? </a:t>
            </a:r>
            <a:br>
              <a:rPr lang="ru-RU" dirty="0" smtClean="0"/>
            </a:br>
            <a:r>
              <a:rPr lang="ru-RU" dirty="0" smtClean="0"/>
              <a:t>Показать и назвать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ривет\Desktop\v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2990"/>
          <a:stretch/>
        </p:blipFill>
        <p:spPr bwMode="auto">
          <a:xfrm>
            <a:off x="683568" y="1361611"/>
            <a:ext cx="3600400" cy="258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ривет\Desktop\v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52" b="53003"/>
          <a:stretch/>
        </p:blipFill>
        <p:spPr bwMode="auto">
          <a:xfrm>
            <a:off x="4932040" y="1488264"/>
            <a:ext cx="3653013" cy="24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ривет\Desktop\v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" t="50000" r="50000" b="2584"/>
          <a:stretch/>
        </p:blipFill>
        <p:spPr bwMode="auto">
          <a:xfrm>
            <a:off x="856337" y="3949232"/>
            <a:ext cx="3427631" cy="25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ривет\Desktop\v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50000" r="2213" b="3993"/>
          <a:stretch/>
        </p:blipFill>
        <p:spPr bwMode="auto">
          <a:xfrm>
            <a:off x="4932040" y="3930116"/>
            <a:ext cx="3452091" cy="26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привет\Desktop\v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50000" r="2213" b="3993"/>
          <a:stretch/>
        </p:blipFill>
        <p:spPr bwMode="auto">
          <a:xfrm>
            <a:off x="323529" y="980729"/>
            <a:ext cx="8568952" cy="57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9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Назвать и показать признаки осени.</a:t>
            </a:r>
            <a:br>
              <a:rPr lang="ru-RU" dirty="0" smtClean="0"/>
            </a:br>
            <a:r>
              <a:rPr lang="ru-RU" dirty="0" smtClean="0"/>
              <a:t>Осенью солнце светит ярко или прячется за тучами?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ривет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70" y="2047224"/>
            <a:ext cx="4406319" cy="377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ривет\Desktop\s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5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Осенью листья зеленые или желтеют и опадают?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ривет\Desktop\d3a1f79babaafc5f89995cdaa21d67e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0414"/>
            <a:ext cx="42484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ривет\Desktop\cea7dd59-580d-498a-bccc-3d11fdde74d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4022"/>
            <a:ext cx="4372742" cy="381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73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ривет\Desktop\hello_html_m61ce91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19"/>
          <a:stretch/>
        </p:blipFill>
        <p:spPr bwMode="auto">
          <a:xfrm>
            <a:off x="1738312" y="28575"/>
            <a:ext cx="5667375" cy="71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ривет\Desktop\hello_html_m61ce91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9" r="2330" b="4673"/>
          <a:stretch/>
        </p:blipFill>
        <p:spPr bwMode="auto">
          <a:xfrm>
            <a:off x="1259632" y="748145"/>
            <a:ext cx="6346657" cy="610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Осенью птицы улетают в тёплые края или прилетают из тёплых стран?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привет\Desktop\104918229.16296006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32175"/>
            <a:ext cx="42721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привет\Desktop\e95997340cc6a693639ba2a9dc1ab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00808"/>
            <a:ext cx="439196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Показать и назвать. Кто живет в лесу? Кто лишний? Почему?</a:t>
            </a:r>
            <a:endParaRPr lang="ru-RU" dirty="0"/>
          </a:p>
        </p:txBody>
      </p:sp>
      <p:pic>
        <p:nvPicPr>
          <p:cNvPr id="4" name="Picture 4" descr="C:\Users\привет\Desktop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168352" cy="26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привет\Desktop\unnam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17832"/>
          <a:stretch/>
        </p:blipFill>
        <p:spPr bwMode="auto">
          <a:xfrm>
            <a:off x="3753358" y="1808409"/>
            <a:ext cx="2762858" cy="225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ривет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94" y="1943110"/>
            <a:ext cx="2120654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привет\Desktop\Без названия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" b="5289"/>
          <a:stretch/>
        </p:blipFill>
        <p:spPr bwMode="auto">
          <a:xfrm>
            <a:off x="614610" y="4221088"/>
            <a:ext cx="2143125" cy="19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привет\Desktop\Белка-на-прозрачном-фоне-для-детей-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41385"/>
            <a:ext cx="1829859" cy="188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привет\Desktop\1537344054_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59808"/>
            <a:ext cx="2250263" cy="14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117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Путешествие по осеннему лесу</vt:lpstr>
      <vt:lpstr>Сегодня мы совершим путешествие по осеннему лесу</vt:lpstr>
      <vt:lpstr>Какое сейчас время года?  Показать и назвать</vt:lpstr>
      <vt:lpstr>Осень</vt:lpstr>
      <vt:lpstr>Назвать и показать признаки осени. Осенью солнце светит ярко или прячется за тучами?</vt:lpstr>
      <vt:lpstr>Осенью листья зеленые или желтеют и опадают?</vt:lpstr>
      <vt:lpstr>Презентация PowerPoint</vt:lpstr>
      <vt:lpstr>Осенью птицы улетают в тёплые края или прилетают из тёплых стран?  </vt:lpstr>
      <vt:lpstr>Показать и назвать. Кто живет в лесу? Кто лишний? Почему?</vt:lpstr>
      <vt:lpstr>Что ёжик запасает на зиму? Морковку или грибы?</vt:lpstr>
      <vt:lpstr>Что белка запасает на зиму?  Орехи или груши?</vt:lpstr>
      <vt:lpstr>Поиграем. Сосчитать и показать на пальцах. Сколько?</vt:lpstr>
      <vt:lpstr>Выбрать и показать лес осенью</vt:lpstr>
      <vt:lpstr>Задание: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осеннему лесу</dc:title>
  <dc:creator>привет</dc:creator>
  <cp:lastModifiedBy>привет</cp:lastModifiedBy>
  <cp:revision>11</cp:revision>
  <dcterms:created xsi:type="dcterms:W3CDTF">2020-11-13T03:24:05Z</dcterms:created>
  <dcterms:modified xsi:type="dcterms:W3CDTF">2020-11-13T05:53:20Z</dcterms:modified>
</cp:coreProperties>
</file>