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Рисунок 6" descr="Описание: D:\Рабочий стол\EF1vRzfXkAAdX97.jpg_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165" y="2315050"/>
            <a:ext cx="20574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37026" y="683578"/>
            <a:ext cx="7691358" cy="534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ГОСУДАРСТВЕННАЯ УСЛУГА- одна из форм реализации отдельных государственных функций, осуществляемых в индивидуальном порядке по обращению </a:t>
            </a:r>
            <a:r>
              <a:rPr lang="ru-RU" sz="1100" dirty="0" err="1">
                <a:effectLst/>
                <a:ea typeface="Calibri"/>
                <a:cs typeface="Times New Roman"/>
              </a:rPr>
              <a:t>услугополучателей</a:t>
            </a:r>
            <a:r>
              <a:rPr lang="ru-RU" sz="1100" dirty="0">
                <a:effectLst/>
                <a:ea typeface="Calibri"/>
                <a:cs typeface="Times New Roman"/>
              </a:rPr>
              <a:t> и направленных на реализацию их прав, свобод и законных интересов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837" y="1397390"/>
            <a:ext cx="4883150" cy="33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Принимают заявления по госуслугам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876934" y="1783287"/>
            <a:ext cx="223520" cy="417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2545385" y="1802826"/>
            <a:ext cx="223520" cy="417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2062" name="Рисунок 3" descr="Описание: D:\Рабочий стол\80ca126ae32dadb5d508cf421868c2c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162" y="2153126"/>
            <a:ext cx="1303337" cy="69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Рисунок 7" descr="Описание: D:\Рабочий стол\tson-emblem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417" y="2200300"/>
            <a:ext cx="10890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трелка вниз 10"/>
          <p:cNvSpPr/>
          <p:nvPr/>
        </p:nvSpPr>
        <p:spPr>
          <a:xfrm>
            <a:off x="4167333" y="1772835"/>
            <a:ext cx="223520" cy="417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0297" y="3501008"/>
            <a:ext cx="166306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Веб портал «Электронное правительство»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95500" y="3573632"/>
            <a:ext cx="166306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Услугодатель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892867" y="3508042"/>
            <a:ext cx="166306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Государственная корпорация «Правительство для граждан»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64088" y="1524550"/>
            <a:ext cx="166306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Формы оказания государственных услуг </a:t>
            </a:r>
          </a:p>
        </p:txBody>
      </p:sp>
      <p:sp>
        <p:nvSpPr>
          <p:cNvPr id="16" name="Стрелка вправо 15"/>
          <p:cNvSpPr/>
          <p:nvPr/>
        </p:nvSpPr>
        <p:spPr>
          <a:xfrm>
            <a:off x="7094968" y="1704730"/>
            <a:ext cx="48223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174208" y="2144946"/>
            <a:ext cx="5759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811252" y="1562490"/>
            <a:ext cx="1004203" cy="292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электронная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890284" y="2116699"/>
            <a:ext cx="846137" cy="292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бумажная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600065" y="2795210"/>
            <a:ext cx="3453130" cy="495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Государственная услуга оказывается на основании </a:t>
            </a:r>
            <a:r>
              <a:rPr lang="ru-RU" sz="1100" b="1">
                <a:effectLst/>
                <a:ea typeface="Calibri"/>
                <a:cs typeface="Times New Roman"/>
              </a:rPr>
              <a:t>СТАНДАРТА И РЕГЛАМЕНТЫ</a:t>
            </a:r>
            <a:endParaRPr lang="ru-RU" sz="1100">
              <a:effectLst/>
              <a:ea typeface="Calibri"/>
              <a:cs typeface="Times New Roman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92200" y="4885690"/>
            <a:ext cx="4883150" cy="33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ПРАВА УСЛУГОПОЛУЧАТЕЛЯ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02920" y="5385435"/>
            <a:ext cx="1663065" cy="1293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Получать в доступной форме полную и достоверную информация о порядке оказания государственных услуг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396490" y="5371465"/>
            <a:ext cx="1663065" cy="1293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Участвовать в публичном обсуждении стандартов государственных услуг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208780" y="5385435"/>
            <a:ext cx="1828800" cy="1293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Обращаться в суд с иском о защите нарушенных прав, свобод и законных интересов в сфере оказания государственных услуг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037580" y="3707749"/>
            <a:ext cx="3106420" cy="514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/>
                <a:cs typeface="Times New Roman"/>
              </a:rPr>
              <a:t>Органы рассматривающие вопросы, возникшие при получении </a:t>
            </a:r>
            <a:r>
              <a:rPr lang="ru-RU" sz="1100" dirty="0" err="1">
                <a:effectLst/>
                <a:ea typeface="Calibri"/>
                <a:cs typeface="Times New Roman"/>
              </a:rPr>
              <a:t>госуслуг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6588224" y="4396505"/>
            <a:ext cx="223520" cy="417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8028384" y="4285932"/>
            <a:ext cx="223520" cy="9299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205635" y="4885690"/>
            <a:ext cx="1001395" cy="554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услугодатель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187009" y="5533781"/>
            <a:ext cx="1906270" cy="111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ea typeface="Calibri"/>
                <a:cs typeface="Times New Roman"/>
              </a:rPr>
              <a:t>Департамент Агентства РК по делам государственной службы и противодействию коррупции по Костанайской области</a:t>
            </a: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9"/>
          <p:cNvSpPr>
            <a:spLocks noChangeArrowheads="1"/>
          </p:cNvSpPr>
          <p:nvPr/>
        </p:nvSpPr>
        <p:spPr bwMode="auto">
          <a:xfrm>
            <a:off x="1913213" y="27583"/>
            <a:ext cx="558300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ИНФОГРАФИКА ОКАЗАНИЯ ГОСУДАРСТВЕННЫХ УСЛУГ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1524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1524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36"/>
          <p:cNvSpPr>
            <a:spLocks noChangeArrowheads="1"/>
          </p:cNvSpPr>
          <p:nvPr/>
        </p:nvSpPr>
        <p:spPr bwMode="auto">
          <a:xfrm>
            <a:off x="152400" y="2124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" name="Rectangle 48"/>
          <p:cNvSpPr>
            <a:spLocks noChangeArrowheads="1"/>
          </p:cNvSpPr>
          <p:nvPr/>
        </p:nvSpPr>
        <p:spPr bwMode="auto">
          <a:xfrm>
            <a:off x="152400" y="2124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700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127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2021-09-23T10:52:43Z</dcterms:created>
  <dcterms:modified xsi:type="dcterms:W3CDTF">2021-09-23T10:57:21Z</dcterms:modified>
</cp:coreProperties>
</file>