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1" r:id="rId5"/>
    <p:sldId id="270" r:id="rId6"/>
    <p:sldId id="272" r:id="rId7"/>
    <p:sldId id="274" r:id="rId8"/>
    <p:sldId id="275" r:id="rId9"/>
    <p:sldId id="27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678" y="332656"/>
            <a:ext cx="6822504" cy="93853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Рудненская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 для детей с особыми образовательными потребностями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Управления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4803" y="3068960"/>
            <a:ext cx="5670376" cy="21236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</a:p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5892" y="5445224"/>
            <a:ext cx="309634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Н.Д.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6165304"/>
            <a:ext cx="1584176" cy="4692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duQwest.DESKTOP-B4H4M2D\Desktop\thinkstockphotos-505621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12" y="859508"/>
            <a:ext cx="2972357" cy="220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вашей поддержки ребенка зависит многое: насколько быстро приспособится он к 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нагрузкам </a:t>
            </a: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новой обстановке, 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хорошей </a:t>
            </a: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EduQwest.DESKTOP-B4H4M2D\Desktop\happy-family-parents-with-children-dad-mom-and-vector-27336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21222" r="12918" b="22308"/>
          <a:stretch/>
        </p:blipFill>
        <p:spPr bwMode="auto">
          <a:xfrm>
            <a:off x="1043608" y="2653426"/>
            <a:ext cx="7082118" cy="41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894" y="260648"/>
            <a:ext cx="8928992" cy="4320480"/>
          </a:xfrm>
        </p:spPr>
        <p:txBody>
          <a:bodyPr/>
          <a:lstStyle/>
          <a:p>
            <a:pPr marL="182880" indent="0">
              <a:buNone/>
            </a:pPr>
            <a:r>
              <a:rPr lang="ru-RU" sz="1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ребенка учеником. Если вы будете заинтересованы в его делах, показывая серьезное отношение к достижениям, это поможет первокласснику обрести уверенность, которая поможет быстрее привыкнуть к новым условиям.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2050" name="Picture 2" descr="C:\Users\EduQwest.DESKTOP-B4H4M2D\Desktop\a286d9cd60caae8545ef6ba725b57a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76" y="4345739"/>
            <a:ext cx="4362568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476672"/>
            <a:ext cx="8928992" cy="2016224"/>
          </a:xfrm>
        </p:spPr>
        <p:txBody>
          <a:bodyPr/>
          <a:lstStyle/>
          <a:p>
            <a:pPr marL="182880" indent="0">
              <a:buNone/>
            </a:pP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распорядка дня, которому необходимо следовать вместе.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3074" name="Picture 2" descr="C:\Users\EduQwest.DESKTOP-B4H4M2D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15462"/>
            <a:ext cx="6264696" cy="469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2448272"/>
          </a:xfrm>
        </p:spPr>
        <p:txBody>
          <a:bodyPr/>
          <a:lstStyle/>
          <a:p>
            <a:pPr marL="182880" indent="0">
              <a:buNone/>
            </a:pPr>
            <a:r>
              <a:rPr lang="ru-RU" sz="1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 правила и нормы, которым нужно следовать в учебном заведении, помогите осознать важность их соблюдения.</a:t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098" name="Picture 2" descr="C:\Users\EduQwest.DESKTOP-B4H4M2D\Desktop\pogudx3c1oaa79qoc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7" y="2780928"/>
            <a:ext cx="5256584" cy="393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28992" cy="5544616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ребенка во всех трудностях, с которыми он столкнется в школе. Дайте ему осознать, что каждый может ошибаться, но это не значит, что нужно сдаваться.</a:t>
            </a:r>
            <a:b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Не игнорируйте проблемы, которые возникают в начале школьной жизни. 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Помните, что похвала — это стимул к новым победам. Старайтесь в любой работе находить повод для похвалы.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460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0648"/>
            <a:ext cx="8928992" cy="4032448"/>
          </a:xfrm>
        </p:spPr>
        <p:txBody>
          <a:bodyPr/>
          <a:lstStyle/>
          <a:p>
            <a:pPr marL="18288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ребенка дает вам повод для беспокойства, поговорите об этом с учителем или психологом. Профессиональные рекомендации родителям первоклассников в период адаптации помогут легче пережить непростой этап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5123" name="Picture 3" descr="C:\Users\EduQwest.DESKTOP-B4H4M2D\Desktop\1625516109_26-phonoteka-org-p-roditelskii-komitet-zastavka-krasivie-zast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52838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0648"/>
            <a:ext cx="8928992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 началом школьной жизни, у первоклассника появляется новый авторитет — учитель. Уважайте мнение ребенка о нем, не допускайте при нем никакой критики школы или учителя.</a:t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57142"/>
            <a:ext cx="4896544" cy="367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0648"/>
            <a:ext cx="8928992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на то, что учеба полностью меняет ритм жизни, сделайте так, чтобы у ребенка оставалось время для игр и отдыха. Правильная организация времени поможет больше успеть.</a:t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7170" name="Picture 2" descr="C:\Users\EduQwest.DESKTOP-B4H4M2D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251512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0648"/>
            <a:ext cx="8928992" cy="6264696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 ещё:</a:t>
            </a:r>
            <a:b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первокласснику, если видите, что он хочет с вами чем-то поделиться — выслушайте. А если не высказывает желания обсуждать пройденный день — не заставляйте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Не садитесь за уроки сразу после учебного дня. Дайте ребенку время на восстановление сил.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Во время выполнения упражнений делайте небольшие паузы, чтобы ребенок мог немного отдохнуть.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Решайте возникающие педагогические проблемы без него, при необходимости советуйтесь с учителем или психологом.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Заканчивайте день позитивно. Не нужно выяснять отношения или напоминать о завтрашнем тестировании, контрольной или других возможных трудностях.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2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89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КГУ «Рудненская специальная школа для детей с особыми образовательными потребностями» Управления образования акимата Костанайской области</vt:lpstr>
      <vt:lpstr>   Поддерживайте становление ребенка учеником. Если вы будете заинтересованы в его делах, показывая серьезное отношение к достижениям, это поможет первокласснику обрести уверенность, которая поможет быстрее привыкнуть к новым условиям.  </vt:lpstr>
      <vt:lpstr>   Составьте распорядка дня, которому необходимо следовать вместе.    </vt:lpstr>
      <vt:lpstr>    Объясните ребенку правила и нормы, которым нужно следовать в учебном заведении, помогите осознать важность их соблюдения.  </vt:lpstr>
      <vt:lpstr>· Поддерживайте ребенка во всех трудностях, с которыми он столкнется в школе. Дайте ему осознать, что каждый может ошибаться, но это не значит, что нужно сдаваться.  · Не игнорируйте проблемы, которые возникают в начале школьной жизни.   · Помните, что похвала — это стимул к новым победам. Старайтесь в любой работе находить повод для похвалы.  </vt:lpstr>
      <vt:lpstr> Если поведение ребенка дает вам повод для беспокойства, поговорите об этом с учителем или психологом. Профессиональные рекомендации родителям первоклассников в период адаптации помогут легче пережить непростой этап.  </vt:lpstr>
      <vt:lpstr> С началом школьной жизни, у первоклассника появляется новый авторитет — учитель. Уважайте мнение ребенка о нем, не допускайте при нем никакой критики школы или учителя.    </vt:lpstr>
      <vt:lpstr> Несмотря на то, что учеба полностью меняет ритм жизни, сделайте так, чтобы у ребенка оставалось время для игр и отдыха. Правильная организация времени поможет больше успеть.    </vt:lpstr>
      <vt:lpstr>                                    И ещё:  · Будьте внимательны к первокласснику, если видите, что он хочет с вами чем-то поделиться — выслушайте. А если не высказывает желания обсуждать пройденный день — не заставляйте.  · Не садитесь за уроки сразу после учебного дня. Дайте ребенку время на восстановление сил.  · Во время выполнения упражнений делайте небольшие паузы, чтобы ребенок мог немного отдохнуть.  · Решайте возникающие педагогические проблемы без него, при необходимости советуйтесь с учителем или психологом.  · Заканчивайте день позитивно. Не нужно выяснять отношения или напоминать о завтрашнем тестировании, контрольной или других возможных трудностях.    </vt:lpstr>
      <vt:lpstr>От вашей поддержки ребенка зависит многое: насколько быстро приспособится он к нагрузкам и новой обстановке, будет ли хорошей его самооценка.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EduQwest</dc:creator>
  <cp:lastModifiedBy>EduQwest</cp:lastModifiedBy>
  <cp:revision>19</cp:revision>
  <dcterms:created xsi:type="dcterms:W3CDTF">2021-09-28T09:24:32Z</dcterms:created>
  <dcterms:modified xsi:type="dcterms:W3CDTF">2021-09-29T04:24:49Z</dcterms:modified>
</cp:coreProperties>
</file>