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9AF6F5-D059-436D-9876-AD2A00242F4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FDB44D-ECA8-464A-83D6-F1FAC55D5E88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Данные о семье</a:t>
          </a:r>
          <a:endParaRPr lang="ru-RU" dirty="0">
            <a:solidFill>
              <a:schemeClr val="tx1"/>
            </a:solidFill>
          </a:endParaRPr>
        </a:p>
      </dgm:t>
    </dgm:pt>
    <dgm:pt modelId="{C2C3E230-2678-4D95-8929-A9AE31C1DEBD}" type="parTrans" cxnId="{360DB09F-6E77-4DE0-92EB-C18487D8EBBE}">
      <dgm:prSet/>
      <dgm:spPr/>
      <dgm:t>
        <a:bodyPr/>
        <a:lstStyle/>
        <a:p>
          <a:endParaRPr lang="ru-RU"/>
        </a:p>
      </dgm:t>
    </dgm:pt>
    <dgm:pt modelId="{BF4F2688-0206-4548-9486-B125C97E7E58}" type="sibTrans" cxnId="{360DB09F-6E77-4DE0-92EB-C18487D8EBBE}">
      <dgm:prSet/>
      <dgm:spPr/>
      <dgm:t>
        <a:bodyPr/>
        <a:lstStyle/>
        <a:p>
          <a:endParaRPr lang="ru-RU"/>
        </a:p>
      </dgm:t>
    </dgm:pt>
    <dgm:pt modelId="{C9B26A6C-9101-439D-8255-C6DCF2569EEA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Краткая история развития ребенка</a:t>
          </a:r>
          <a:endParaRPr lang="ru-RU" dirty="0">
            <a:solidFill>
              <a:schemeClr val="tx1"/>
            </a:solidFill>
          </a:endParaRPr>
        </a:p>
      </dgm:t>
    </dgm:pt>
    <dgm:pt modelId="{23263373-511B-45EC-BABA-FE99382356E6}" type="parTrans" cxnId="{2E0E98E7-6DD6-4FAC-B400-D9DFB98A6E03}">
      <dgm:prSet/>
      <dgm:spPr/>
      <dgm:t>
        <a:bodyPr/>
        <a:lstStyle/>
        <a:p>
          <a:endParaRPr lang="ru-RU"/>
        </a:p>
      </dgm:t>
    </dgm:pt>
    <dgm:pt modelId="{DE18AD7E-6D02-4488-B68C-A433C6A6BF22}" type="sibTrans" cxnId="{2E0E98E7-6DD6-4FAC-B400-D9DFB98A6E03}">
      <dgm:prSet/>
      <dgm:spPr/>
      <dgm:t>
        <a:bodyPr/>
        <a:lstStyle/>
        <a:p>
          <a:endParaRPr lang="ru-RU"/>
        </a:p>
      </dgm:t>
    </dgm:pt>
    <dgm:pt modelId="{11522544-6FB6-4833-9072-37338C8D7603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Медицинский анамнез</a:t>
          </a:r>
          <a:endParaRPr lang="ru-RU" dirty="0">
            <a:solidFill>
              <a:schemeClr val="tx1"/>
            </a:solidFill>
          </a:endParaRPr>
        </a:p>
      </dgm:t>
    </dgm:pt>
    <dgm:pt modelId="{A8E22CD6-5389-4E5E-955C-C5C50A34BDEE}" type="parTrans" cxnId="{6FD108F2-1163-4365-9799-2B469D972E40}">
      <dgm:prSet/>
      <dgm:spPr/>
      <dgm:t>
        <a:bodyPr/>
        <a:lstStyle/>
        <a:p>
          <a:endParaRPr lang="ru-RU"/>
        </a:p>
      </dgm:t>
    </dgm:pt>
    <dgm:pt modelId="{DF3DF13F-748E-486F-9364-CF9133DB00F4}" type="sibTrans" cxnId="{6FD108F2-1163-4365-9799-2B469D972E40}">
      <dgm:prSet/>
      <dgm:spPr/>
      <dgm:t>
        <a:bodyPr/>
        <a:lstStyle/>
        <a:p>
          <a:endParaRPr lang="ru-RU"/>
        </a:p>
      </dgm:t>
    </dgm:pt>
    <dgm:pt modelId="{8A32C9B1-6E08-4B65-AA05-4F4E02B679B2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Врачебная консультация</a:t>
          </a:r>
          <a:endParaRPr lang="ru-RU" dirty="0">
            <a:solidFill>
              <a:schemeClr val="tx1"/>
            </a:solidFill>
          </a:endParaRPr>
        </a:p>
      </dgm:t>
    </dgm:pt>
    <dgm:pt modelId="{DAA51907-7773-4721-A003-C0498EB61AF6}" type="parTrans" cxnId="{582F0DB7-8EC8-4487-8157-57AAA385D3EE}">
      <dgm:prSet/>
      <dgm:spPr/>
      <dgm:t>
        <a:bodyPr/>
        <a:lstStyle/>
        <a:p>
          <a:endParaRPr lang="ru-RU"/>
        </a:p>
      </dgm:t>
    </dgm:pt>
    <dgm:pt modelId="{BA8E0101-A4E3-4165-B223-BA4E27F01A54}" type="sibTrans" cxnId="{582F0DB7-8EC8-4487-8157-57AAA385D3EE}">
      <dgm:prSet/>
      <dgm:spPr/>
      <dgm:t>
        <a:bodyPr/>
        <a:lstStyle/>
        <a:p>
          <a:endParaRPr lang="ru-RU"/>
        </a:p>
      </dgm:t>
    </dgm:pt>
    <dgm:pt modelId="{243666F1-FF2C-445C-AAB5-B2F0533268DA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Массо</a:t>
          </a:r>
          <a:r>
            <a:rPr lang="ru-RU" dirty="0" smtClean="0">
              <a:solidFill>
                <a:schemeClr val="tx1"/>
              </a:solidFill>
            </a:rPr>
            <a:t>-ростовые показатели</a:t>
          </a:r>
          <a:endParaRPr lang="ru-RU" dirty="0">
            <a:solidFill>
              <a:schemeClr val="tx1"/>
            </a:solidFill>
          </a:endParaRPr>
        </a:p>
      </dgm:t>
    </dgm:pt>
    <dgm:pt modelId="{D7906F06-3AE7-4232-9FC4-26AFBE29DA1D}" type="parTrans" cxnId="{F1A0263F-B2AB-4C03-8329-BFB068F34909}">
      <dgm:prSet/>
      <dgm:spPr/>
      <dgm:t>
        <a:bodyPr/>
        <a:lstStyle/>
        <a:p>
          <a:endParaRPr lang="ru-RU"/>
        </a:p>
      </dgm:t>
    </dgm:pt>
    <dgm:pt modelId="{3621BB88-4C13-49D8-8170-22BC50DC2353}" type="sibTrans" cxnId="{F1A0263F-B2AB-4C03-8329-BFB068F34909}">
      <dgm:prSet/>
      <dgm:spPr/>
      <dgm:t>
        <a:bodyPr/>
        <a:lstStyle/>
        <a:p>
          <a:endParaRPr lang="ru-RU"/>
        </a:p>
      </dgm:t>
    </dgm:pt>
    <dgm:pt modelId="{D756C9CA-C85A-4E68-95A9-A074AA69244B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Рекомендации ПМПК (ксерокопия)</a:t>
          </a:r>
          <a:endParaRPr lang="ru-RU" dirty="0">
            <a:solidFill>
              <a:schemeClr val="tx1"/>
            </a:solidFill>
          </a:endParaRPr>
        </a:p>
      </dgm:t>
    </dgm:pt>
    <dgm:pt modelId="{C3D3B484-1388-4A3F-8E1E-C59F34A1BD08}" type="parTrans" cxnId="{F1842C06-AE44-432E-953F-05C51FDAA36C}">
      <dgm:prSet/>
      <dgm:spPr/>
      <dgm:t>
        <a:bodyPr/>
        <a:lstStyle/>
        <a:p>
          <a:endParaRPr lang="ru-RU"/>
        </a:p>
      </dgm:t>
    </dgm:pt>
    <dgm:pt modelId="{BCA5CAE4-EF30-459B-A94F-330DA34719A4}" type="sibTrans" cxnId="{F1842C06-AE44-432E-953F-05C51FDAA36C}">
      <dgm:prSet/>
      <dgm:spPr/>
      <dgm:t>
        <a:bodyPr/>
        <a:lstStyle/>
        <a:p>
          <a:endParaRPr lang="ru-RU"/>
        </a:p>
      </dgm:t>
    </dgm:pt>
    <dgm:pt modelId="{E31633B5-9979-4147-BB00-412DF51BEDE5}" type="pres">
      <dgm:prSet presAssocID="{329AF6F5-D059-436D-9876-AD2A00242F4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F99825-FD73-4E4C-AF39-A3CA41C801EE}" type="pres">
      <dgm:prSet presAssocID="{D6FDB44D-ECA8-464A-83D6-F1FAC55D5E8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DCE1C-31EC-46F6-8733-5D32EBC2A527}" type="pres">
      <dgm:prSet presAssocID="{BF4F2688-0206-4548-9486-B125C97E7E58}" presName="sibTrans" presStyleCnt="0"/>
      <dgm:spPr/>
    </dgm:pt>
    <dgm:pt modelId="{94E2381B-F13D-4965-8E66-C1A679C02965}" type="pres">
      <dgm:prSet presAssocID="{C9B26A6C-9101-439D-8255-C6DCF2569EE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0D32B-18D1-4D28-9F17-D0FB1C6B271C}" type="pres">
      <dgm:prSet presAssocID="{DE18AD7E-6D02-4488-B68C-A433C6A6BF22}" presName="sibTrans" presStyleCnt="0"/>
      <dgm:spPr/>
    </dgm:pt>
    <dgm:pt modelId="{445F88E3-B904-4A80-94C5-960BFD0B0F41}" type="pres">
      <dgm:prSet presAssocID="{11522544-6FB6-4833-9072-37338C8D760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8AC00F-498D-4134-8EEE-9FB05427DF30}" type="pres">
      <dgm:prSet presAssocID="{DF3DF13F-748E-486F-9364-CF9133DB00F4}" presName="sibTrans" presStyleCnt="0"/>
      <dgm:spPr/>
    </dgm:pt>
    <dgm:pt modelId="{76308F70-4CDD-43A8-9DE0-72445F35B11B}" type="pres">
      <dgm:prSet presAssocID="{8A32C9B1-6E08-4B65-AA05-4F4E02B679B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3FC31-919A-458E-876B-DAC746674E66}" type="pres">
      <dgm:prSet presAssocID="{BA8E0101-A4E3-4165-B223-BA4E27F01A54}" presName="sibTrans" presStyleCnt="0"/>
      <dgm:spPr/>
    </dgm:pt>
    <dgm:pt modelId="{9707B4BD-0EEC-435C-9F46-42293D7640AC}" type="pres">
      <dgm:prSet presAssocID="{243666F1-FF2C-445C-AAB5-B2F0533268D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339E90-B7B7-4FD3-A212-8079FE87ADD1}" type="pres">
      <dgm:prSet presAssocID="{3621BB88-4C13-49D8-8170-22BC50DC2353}" presName="sibTrans" presStyleCnt="0"/>
      <dgm:spPr/>
    </dgm:pt>
    <dgm:pt modelId="{D2ECCBBD-D793-42E3-BBCD-4DE690924851}" type="pres">
      <dgm:prSet presAssocID="{D756C9CA-C85A-4E68-95A9-A074AA69244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0E98E7-6DD6-4FAC-B400-D9DFB98A6E03}" srcId="{329AF6F5-D059-436D-9876-AD2A00242F4E}" destId="{C9B26A6C-9101-439D-8255-C6DCF2569EEA}" srcOrd="1" destOrd="0" parTransId="{23263373-511B-45EC-BABA-FE99382356E6}" sibTransId="{DE18AD7E-6D02-4488-B68C-A433C6A6BF22}"/>
    <dgm:cxn modelId="{360DB09F-6E77-4DE0-92EB-C18487D8EBBE}" srcId="{329AF6F5-D059-436D-9876-AD2A00242F4E}" destId="{D6FDB44D-ECA8-464A-83D6-F1FAC55D5E88}" srcOrd="0" destOrd="0" parTransId="{C2C3E230-2678-4D95-8929-A9AE31C1DEBD}" sibTransId="{BF4F2688-0206-4548-9486-B125C97E7E58}"/>
    <dgm:cxn modelId="{32153039-1380-4FFF-98D3-9EE3E30AA94D}" type="presOf" srcId="{C9B26A6C-9101-439D-8255-C6DCF2569EEA}" destId="{94E2381B-F13D-4965-8E66-C1A679C02965}" srcOrd="0" destOrd="0" presId="urn:microsoft.com/office/officeart/2005/8/layout/default"/>
    <dgm:cxn modelId="{88C535D1-DB2C-4B01-AB9F-39F7D9E90760}" type="presOf" srcId="{329AF6F5-D059-436D-9876-AD2A00242F4E}" destId="{E31633B5-9979-4147-BB00-412DF51BEDE5}" srcOrd="0" destOrd="0" presId="urn:microsoft.com/office/officeart/2005/8/layout/default"/>
    <dgm:cxn modelId="{F1A0263F-B2AB-4C03-8329-BFB068F34909}" srcId="{329AF6F5-D059-436D-9876-AD2A00242F4E}" destId="{243666F1-FF2C-445C-AAB5-B2F0533268DA}" srcOrd="4" destOrd="0" parTransId="{D7906F06-3AE7-4232-9FC4-26AFBE29DA1D}" sibTransId="{3621BB88-4C13-49D8-8170-22BC50DC2353}"/>
    <dgm:cxn modelId="{ED8E23DF-35A8-4F1C-9E96-397813609642}" type="presOf" srcId="{8A32C9B1-6E08-4B65-AA05-4F4E02B679B2}" destId="{76308F70-4CDD-43A8-9DE0-72445F35B11B}" srcOrd="0" destOrd="0" presId="urn:microsoft.com/office/officeart/2005/8/layout/default"/>
    <dgm:cxn modelId="{CBBA3127-5295-4DDE-A7E9-941582708F04}" type="presOf" srcId="{D756C9CA-C85A-4E68-95A9-A074AA69244B}" destId="{D2ECCBBD-D793-42E3-BBCD-4DE690924851}" srcOrd="0" destOrd="0" presId="urn:microsoft.com/office/officeart/2005/8/layout/default"/>
    <dgm:cxn modelId="{F1842C06-AE44-432E-953F-05C51FDAA36C}" srcId="{329AF6F5-D059-436D-9876-AD2A00242F4E}" destId="{D756C9CA-C85A-4E68-95A9-A074AA69244B}" srcOrd="5" destOrd="0" parTransId="{C3D3B484-1388-4A3F-8E1E-C59F34A1BD08}" sibTransId="{BCA5CAE4-EF30-459B-A94F-330DA34719A4}"/>
    <dgm:cxn modelId="{9B0509E9-5301-41A2-BE3D-5F259A99C0E5}" type="presOf" srcId="{11522544-6FB6-4833-9072-37338C8D7603}" destId="{445F88E3-B904-4A80-94C5-960BFD0B0F41}" srcOrd="0" destOrd="0" presId="urn:microsoft.com/office/officeart/2005/8/layout/default"/>
    <dgm:cxn modelId="{BFB52478-AF0B-4545-B887-3DE7EA5FA708}" type="presOf" srcId="{D6FDB44D-ECA8-464A-83D6-F1FAC55D5E88}" destId="{89F99825-FD73-4E4C-AF39-A3CA41C801EE}" srcOrd="0" destOrd="0" presId="urn:microsoft.com/office/officeart/2005/8/layout/default"/>
    <dgm:cxn modelId="{582F0DB7-8EC8-4487-8157-57AAA385D3EE}" srcId="{329AF6F5-D059-436D-9876-AD2A00242F4E}" destId="{8A32C9B1-6E08-4B65-AA05-4F4E02B679B2}" srcOrd="3" destOrd="0" parTransId="{DAA51907-7773-4721-A003-C0498EB61AF6}" sibTransId="{BA8E0101-A4E3-4165-B223-BA4E27F01A54}"/>
    <dgm:cxn modelId="{6FD108F2-1163-4365-9799-2B469D972E40}" srcId="{329AF6F5-D059-436D-9876-AD2A00242F4E}" destId="{11522544-6FB6-4833-9072-37338C8D7603}" srcOrd="2" destOrd="0" parTransId="{A8E22CD6-5389-4E5E-955C-C5C50A34BDEE}" sibTransId="{DF3DF13F-748E-486F-9364-CF9133DB00F4}"/>
    <dgm:cxn modelId="{BE0A5230-5A16-48C8-A009-55ACDCA6D951}" type="presOf" srcId="{243666F1-FF2C-445C-AAB5-B2F0533268DA}" destId="{9707B4BD-0EEC-435C-9F46-42293D7640AC}" srcOrd="0" destOrd="0" presId="urn:microsoft.com/office/officeart/2005/8/layout/default"/>
    <dgm:cxn modelId="{C9F1E181-57E7-4366-93B5-D30A8887C4F7}" type="presParOf" srcId="{E31633B5-9979-4147-BB00-412DF51BEDE5}" destId="{89F99825-FD73-4E4C-AF39-A3CA41C801EE}" srcOrd="0" destOrd="0" presId="urn:microsoft.com/office/officeart/2005/8/layout/default"/>
    <dgm:cxn modelId="{41E94DD5-A049-40D3-BFE2-A9FEBDF75A29}" type="presParOf" srcId="{E31633B5-9979-4147-BB00-412DF51BEDE5}" destId="{227DCE1C-31EC-46F6-8733-5D32EBC2A527}" srcOrd="1" destOrd="0" presId="urn:microsoft.com/office/officeart/2005/8/layout/default"/>
    <dgm:cxn modelId="{FC456C7F-6733-4CD7-BCBD-B1C74CA720E7}" type="presParOf" srcId="{E31633B5-9979-4147-BB00-412DF51BEDE5}" destId="{94E2381B-F13D-4965-8E66-C1A679C02965}" srcOrd="2" destOrd="0" presId="urn:microsoft.com/office/officeart/2005/8/layout/default"/>
    <dgm:cxn modelId="{F22D7A5A-9E1F-4A1E-A4BF-55DA13B944C4}" type="presParOf" srcId="{E31633B5-9979-4147-BB00-412DF51BEDE5}" destId="{0B50D32B-18D1-4D28-9F17-D0FB1C6B271C}" srcOrd="3" destOrd="0" presId="urn:microsoft.com/office/officeart/2005/8/layout/default"/>
    <dgm:cxn modelId="{7D38CF8F-B83F-4E78-BF2F-549D1D8E4B19}" type="presParOf" srcId="{E31633B5-9979-4147-BB00-412DF51BEDE5}" destId="{445F88E3-B904-4A80-94C5-960BFD0B0F41}" srcOrd="4" destOrd="0" presId="urn:microsoft.com/office/officeart/2005/8/layout/default"/>
    <dgm:cxn modelId="{3ABD3724-9D8E-4C39-8155-9FEC047D7191}" type="presParOf" srcId="{E31633B5-9979-4147-BB00-412DF51BEDE5}" destId="{4B8AC00F-498D-4134-8EEE-9FB05427DF30}" srcOrd="5" destOrd="0" presId="urn:microsoft.com/office/officeart/2005/8/layout/default"/>
    <dgm:cxn modelId="{76086D97-4611-48E4-8814-834949D96302}" type="presParOf" srcId="{E31633B5-9979-4147-BB00-412DF51BEDE5}" destId="{76308F70-4CDD-43A8-9DE0-72445F35B11B}" srcOrd="6" destOrd="0" presId="urn:microsoft.com/office/officeart/2005/8/layout/default"/>
    <dgm:cxn modelId="{589AEF48-A1B5-40B2-A275-A1B2F46499DA}" type="presParOf" srcId="{E31633B5-9979-4147-BB00-412DF51BEDE5}" destId="{E5B3FC31-919A-458E-876B-DAC746674E66}" srcOrd="7" destOrd="0" presId="urn:microsoft.com/office/officeart/2005/8/layout/default"/>
    <dgm:cxn modelId="{49F93FDC-B485-4644-8521-822A5A1BFBAB}" type="presParOf" srcId="{E31633B5-9979-4147-BB00-412DF51BEDE5}" destId="{9707B4BD-0EEC-435C-9F46-42293D7640AC}" srcOrd="8" destOrd="0" presId="urn:microsoft.com/office/officeart/2005/8/layout/default"/>
    <dgm:cxn modelId="{F425751E-8872-44A9-9325-71C54C4F2365}" type="presParOf" srcId="{E31633B5-9979-4147-BB00-412DF51BEDE5}" destId="{C4339E90-B7B7-4FD3-A212-8079FE87ADD1}" srcOrd="9" destOrd="0" presId="urn:microsoft.com/office/officeart/2005/8/layout/default"/>
    <dgm:cxn modelId="{B3F272BF-E613-4534-B31F-2E56B4CA6C9B}" type="presParOf" srcId="{E31633B5-9979-4147-BB00-412DF51BEDE5}" destId="{D2ECCBBD-D793-42E3-BBCD-4DE69092485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F8C471-1332-4F3E-8175-EC41340593E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49FE14-B3E7-46EA-9A7B-6D4BB17C2428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Протоколы психолога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56801C4A-0AAB-4D33-9CC6-196D0A34C9ED}" type="parTrans" cxnId="{D59F19D0-ADFA-4154-BF7E-095E41DA1630}">
      <dgm:prSet/>
      <dgm:spPr/>
      <dgm:t>
        <a:bodyPr/>
        <a:lstStyle/>
        <a:p>
          <a:endParaRPr lang="ru-RU"/>
        </a:p>
      </dgm:t>
    </dgm:pt>
    <dgm:pt modelId="{10E3E41A-61C4-4073-B325-93880879BEDD}" type="sibTrans" cxnId="{D59F19D0-ADFA-4154-BF7E-095E41DA1630}">
      <dgm:prSet/>
      <dgm:spPr/>
      <dgm:t>
        <a:bodyPr/>
        <a:lstStyle/>
        <a:p>
          <a:endParaRPr lang="ru-RU"/>
        </a:p>
      </dgm:t>
    </dgm:pt>
    <dgm:pt modelId="{A5CAA639-CBF7-4338-A117-7CE8FBC6E872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Анкета для родителей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EC5701E4-313C-4D16-9AB5-48541BA2D1FD}" type="parTrans" cxnId="{2992B080-EE34-4A90-8F59-B37DDE00F085}">
      <dgm:prSet/>
      <dgm:spPr/>
      <dgm:t>
        <a:bodyPr/>
        <a:lstStyle/>
        <a:p>
          <a:endParaRPr lang="ru-RU"/>
        </a:p>
      </dgm:t>
    </dgm:pt>
    <dgm:pt modelId="{F9D168DD-5A66-490E-85FD-22F767A03A97}" type="sibTrans" cxnId="{2992B080-EE34-4A90-8F59-B37DDE00F085}">
      <dgm:prSet/>
      <dgm:spPr/>
      <dgm:t>
        <a:bodyPr/>
        <a:lstStyle/>
        <a:p>
          <a:endParaRPr lang="ru-RU"/>
        </a:p>
      </dgm:t>
    </dgm:pt>
    <dgm:pt modelId="{4430F210-8993-4F9F-8711-531828CF8FB3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 психодиагностического обследования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61CBB0F3-8ADE-49CE-BEB8-BF8928E315D3}" type="parTrans" cxnId="{512FE968-DE22-4EE5-940A-4C76C8E27582}">
      <dgm:prSet/>
      <dgm:spPr/>
      <dgm:t>
        <a:bodyPr/>
        <a:lstStyle/>
        <a:p>
          <a:endParaRPr lang="ru-RU"/>
        </a:p>
      </dgm:t>
    </dgm:pt>
    <dgm:pt modelId="{F74DF1F7-3CAB-4188-89C1-C6844E2E99C2}" type="sibTrans" cxnId="{512FE968-DE22-4EE5-940A-4C76C8E27582}">
      <dgm:prSet/>
      <dgm:spPr/>
      <dgm:t>
        <a:bodyPr/>
        <a:lstStyle/>
        <a:p>
          <a:endParaRPr lang="ru-RU"/>
        </a:p>
      </dgm:t>
    </dgm:pt>
    <dgm:pt modelId="{BA5A22BC-BBCD-418A-BFB9-C6EB1000E4AB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Протоколы логопеда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BAF49149-FC93-45EF-88A2-3B656172AF38}" type="parTrans" cxnId="{5E826152-A10B-4DBA-A511-C0EF8BB0833E}">
      <dgm:prSet/>
      <dgm:spPr/>
      <dgm:t>
        <a:bodyPr/>
        <a:lstStyle/>
        <a:p>
          <a:endParaRPr lang="ru-RU"/>
        </a:p>
      </dgm:t>
    </dgm:pt>
    <dgm:pt modelId="{2E5CBF80-0122-4A9F-A9F2-C126C3DA294C}" type="sibTrans" cxnId="{5E826152-A10B-4DBA-A511-C0EF8BB0833E}">
      <dgm:prSet/>
      <dgm:spPr/>
      <dgm:t>
        <a:bodyPr/>
        <a:lstStyle/>
        <a:p>
          <a:endParaRPr lang="ru-RU"/>
        </a:p>
      </dgm:t>
    </dgm:pt>
    <dgm:pt modelId="{6AE723C8-48BC-4288-861E-04C121DD3CDA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Заключение на вновь прибывшего ребенка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A26ED2C6-44D7-414C-B818-205FF663C0EA}" type="parTrans" cxnId="{6C0017FE-1D8D-4604-BDD4-95DA409809C5}">
      <dgm:prSet/>
      <dgm:spPr/>
      <dgm:t>
        <a:bodyPr/>
        <a:lstStyle/>
        <a:p>
          <a:endParaRPr lang="ru-RU"/>
        </a:p>
      </dgm:t>
    </dgm:pt>
    <dgm:pt modelId="{73649833-6DAE-4943-9DFB-8BDC80BB6C2E}" type="sibTrans" cxnId="{6C0017FE-1D8D-4604-BDD4-95DA409809C5}">
      <dgm:prSet/>
      <dgm:spPr/>
      <dgm:t>
        <a:bodyPr/>
        <a:lstStyle/>
        <a:p>
          <a:endParaRPr lang="ru-RU"/>
        </a:p>
      </dgm:t>
    </dgm:pt>
    <dgm:pt modelId="{DDD0AAE6-313B-443B-B02A-F0E865CD5F6D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Мониторинг уровня развития речи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B4833358-49FA-4AC7-B80B-0FF20CE27DFA}" type="parTrans" cxnId="{B98571E5-578D-4349-84B2-0016DD4AC564}">
      <dgm:prSet/>
      <dgm:spPr/>
      <dgm:t>
        <a:bodyPr/>
        <a:lstStyle/>
        <a:p>
          <a:endParaRPr lang="ru-RU"/>
        </a:p>
      </dgm:t>
    </dgm:pt>
    <dgm:pt modelId="{9B31767E-8ACC-4AFD-9295-EF1D0865054C}" type="sibTrans" cxnId="{B98571E5-578D-4349-84B2-0016DD4AC564}">
      <dgm:prSet/>
      <dgm:spPr/>
      <dgm:t>
        <a:bodyPr/>
        <a:lstStyle/>
        <a:p>
          <a:endParaRPr lang="ru-RU"/>
        </a:p>
      </dgm:t>
    </dgm:pt>
    <dgm:pt modelId="{07F87F13-9ABB-47E2-AA65-4BFE798E1458}">
      <dgm:prSet phldrT="[Текст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Мониторинг развития учащегося</a:t>
          </a:r>
          <a:endParaRPr lang="ru-RU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A275CF11-326F-419F-88B9-2C64A845FAA9}" type="parTrans" cxnId="{A0C3CABF-9329-4C99-8EF3-67E19B69A89F}">
      <dgm:prSet/>
      <dgm:spPr/>
      <dgm:t>
        <a:bodyPr/>
        <a:lstStyle/>
        <a:p>
          <a:endParaRPr lang="ru-RU"/>
        </a:p>
      </dgm:t>
    </dgm:pt>
    <dgm:pt modelId="{1B40C5EB-CE7A-4FED-87FB-C9D1B6A7EAB4}" type="sibTrans" cxnId="{A0C3CABF-9329-4C99-8EF3-67E19B69A89F}">
      <dgm:prSet/>
      <dgm:spPr/>
      <dgm:t>
        <a:bodyPr/>
        <a:lstStyle/>
        <a:p>
          <a:endParaRPr lang="ru-RU"/>
        </a:p>
      </dgm:t>
    </dgm:pt>
    <dgm:pt modelId="{64F6664A-4C45-4F28-84E3-FDC6779D2DB1}" type="pres">
      <dgm:prSet presAssocID="{04F8C471-1332-4F3E-8175-EC41340593E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41F875E-01BE-4B86-9384-F461361C97BD}" type="pres">
      <dgm:prSet presAssocID="{6D49FE14-B3E7-46EA-9A7B-6D4BB17C2428}" presName="root" presStyleCnt="0"/>
      <dgm:spPr/>
    </dgm:pt>
    <dgm:pt modelId="{92DD76EF-E4DC-41C9-A62D-BBF6800F483B}" type="pres">
      <dgm:prSet presAssocID="{6D49FE14-B3E7-46EA-9A7B-6D4BB17C2428}" presName="rootComposite" presStyleCnt="0"/>
      <dgm:spPr/>
    </dgm:pt>
    <dgm:pt modelId="{4D28B0D6-61A2-46BB-88CE-AE0CC851819D}" type="pres">
      <dgm:prSet presAssocID="{6D49FE14-B3E7-46EA-9A7B-6D4BB17C2428}" presName="rootText" presStyleLbl="node1" presStyleIdx="0" presStyleCnt="2" custScaleX="193513"/>
      <dgm:spPr/>
      <dgm:t>
        <a:bodyPr/>
        <a:lstStyle/>
        <a:p>
          <a:endParaRPr lang="ru-RU"/>
        </a:p>
      </dgm:t>
    </dgm:pt>
    <dgm:pt modelId="{DA0C77A2-41E0-4AA1-A6BF-C7ACDA504355}" type="pres">
      <dgm:prSet presAssocID="{6D49FE14-B3E7-46EA-9A7B-6D4BB17C2428}" presName="rootConnector" presStyleLbl="node1" presStyleIdx="0" presStyleCnt="2"/>
      <dgm:spPr/>
      <dgm:t>
        <a:bodyPr/>
        <a:lstStyle/>
        <a:p>
          <a:endParaRPr lang="ru-RU"/>
        </a:p>
      </dgm:t>
    </dgm:pt>
    <dgm:pt modelId="{2ADA9DBA-C743-47D1-8FB2-17FD02023611}" type="pres">
      <dgm:prSet presAssocID="{6D49FE14-B3E7-46EA-9A7B-6D4BB17C2428}" presName="childShape" presStyleCnt="0"/>
      <dgm:spPr/>
    </dgm:pt>
    <dgm:pt modelId="{0974ECBB-F4A2-446C-83BC-C6335C8260D1}" type="pres">
      <dgm:prSet presAssocID="{EC5701E4-313C-4D16-9AB5-48541BA2D1FD}" presName="Name13" presStyleLbl="parChTrans1D2" presStyleIdx="0" presStyleCnt="5"/>
      <dgm:spPr/>
      <dgm:t>
        <a:bodyPr/>
        <a:lstStyle/>
        <a:p>
          <a:endParaRPr lang="ru-RU"/>
        </a:p>
      </dgm:t>
    </dgm:pt>
    <dgm:pt modelId="{748D6EE3-02E4-4693-8D1D-EF0ACB512C72}" type="pres">
      <dgm:prSet presAssocID="{A5CAA639-CBF7-4338-A117-7CE8FBC6E872}" presName="childText" presStyleLbl="bgAcc1" presStyleIdx="0" presStyleCnt="5" custScaleX="193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3AD56-0F39-4755-99AD-C12BE6344196}" type="pres">
      <dgm:prSet presAssocID="{61CBB0F3-8ADE-49CE-BEB8-BF8928E315D3}" presName="Name13" presStyleLbl="parChTrans1D2" presStyleIdx="1" presStyleCnt="5"/>
      <dgm:spPr/>
      <dgm:t>
        <a:bodyPr/>
        <a:lstStyle/>
        <a:p>
          <a:endParaRPr lang="ru-RU"/>
        </a:p>
      </dgm:t>
    </dgm:pt>
    <dgm:pt modelId="{8E615790-2550-49B8-A16F-7BFA3548A31E}" type="pres">
      <dgm:prSet presAssocID="{4430F210-8993-4F9F-8711-531828CF8FB3}" presName="childText" presStyleLbl="bgAcc1" presStyleIdx="1" presStyleCnt="5" custScaleX="193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0FA331-05F7-474F-8A64-D8DE567F96D4}" type="pres">
      <dgm:prSet presAssocID="{A275CF11-326F-419F-88B9-2C64A845FAA9}" presName="Name13" presStyleLbl="parChTrans1D2" presStyleIdx="2" presStyleCnt="5"/>
      <dgm:spPr/>
      <dgm:t>
        <a:bodyPr/>
        <a:lstStyle/>
        <a:p>
          <a:endParaRPr lang="ru-RU"/>
        </a:p>
      </dgm:t>
    </dgm:pt>
    <dgm:pt modelId="{6D9D52D8-5EA8-40D6-BAEA-BE5E17000CA0}" type="pres">
      <dgm:prSet presAssocID="{07F87F13-9ABB-47E2-AA65-4BFE798E1458}" presName="childText" presStyleLbl="bgAcc1" presStyleIdx="2" presStyleCnt="5" custScaleX="193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4C8D7-EF52-4C1C-93F3-06CAFB6EB2A4}" type="pres">
      <dgm:prSet presAssocID="{BA5A22BC-BBCD-418A-BFB9-C6EB1000E4AB}" presName="root" presStyleCnt="0"/>
      <dgm:spPr/>
    </dgm:pt>
    <dgm:pt modelId="{1F809BAF-2201-430B-9073-DB575CBDE64C}" type="pres">
      <dgm:prSet presAssocID="{BA5A22BC-BBCD-418A-BFB9-C6EB1000E4AB}" presName="rootComposite" presStyleCnt="0"/>
      <dgm:spPr/>
    </dgm:pt>
    <dgm:pt modelId="{2EA63ADD-EC00-4EC8-9274-CA0DEBD21D61}" type="pres">
      <dgm:prSet presAssocID="{BA5A22BC-BBCD-418A-BFB9-C6EB1000E4AB}" presName="rootText" presStyleLbl="node1" presStyleIdx="1" presStyleCnt="2" custScaleX="193513"/>
      <dgm:spPr/>
      <dgm:t>
        <a:bodyPr/>
        <a:lstStyle/>
        <a:p>
          <a:endParaRPr lang="ru-RU"/>
        </a:p>
      </dgm:t>
    </dgm:pt>
    <dgm:pt modelId="{5DEDA780-71B2-49C4-A248-E3D7DE8D23BA}" type="pres">
      <dgm:prSet presAssocID="{BA5A22BC-BBCD-418A-BFB9-C6EB1000E4AB}" presName="rootConnector" presStyleLbl="node1" presStyleIdx="1" presStyleCnt="2"/>
      <dgm:spPr/>
      <dgm:t>
        <a:bodyPr/>
        <a:lstStyle/>
        <a:p>
          <a:endParaRPr lang="ru-RU"/>
        </a:p>
      </dgm:t>
    </dgm:pt>
    <dgm:pt modelId="{09F4FE5E-A60F-4F4B-BDAA-CE43214E74FA}" type="pres">
      <dgm:prSet presAssocID="{BA5A22BC-BBCD-418A-BFB9-C6EB1000E4AB}" presName="childShape" presStyleCnt="0"/>
      <dgm:spPr/>
    </dgm:pt>
    <dgm:pt modelId="{DE9C9579-1011-400F-BBCC-5575091F61E2}" type="pres">
      <dgm:prSet presAssocID="{A26ED2C6-44D7-414C-B818-205FF663C0EA}" presName="Name13" presStyleLbl="parChTrans1D2" presStyleIdx="3" presStyleCnt="5"/>
      <dgm:spPr/>
      <dgm:t>
        <a:bodyPr/>
        <a:lstStyle/>
        <a:p>
          <a:endParaRPr lang="ru-RU"/>
        </a:p>
      </dgm:t>
    </dgm:pt>
    <dgm:pt modelId="{D2E1421D-636F-4F7F-AD4A-CD33C54128D7}" type="pres">
      <dgm:prSet presAssocID="{6AE723C8-48BC-4288-861E-04C121DD3CDA}" presName="childText" presStyleLbl="bgAcc1" presStyleIdx="3" presStyleCnt="5" custScaleX="193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0644EF-57D3-4CF3-B97A-8A01A4A2EB21}" type="pres">
      <dgm:prSet presAssocID="{B4833358-49FA-4AC7-B80B-0FF20CE27DFA}" presName="Name13" presStyleLbl="parChTrans1D2" presStyleIdx="4" presStyleCnt="5"/>
      <dgm:spPr/>
      <dgm:t>
        <a:bodyPr/>
        <a:lstStyle/>
        <a:p>
          <a:endParaRPr lang="ru-RU"/>
        </a:p>
      </dgm:t>
    </dgm:pt>
    <dgm:pt modelId="{9DFACC04-ED89-4E7B-9AEB-A813F87A2829}" type="pres">
      <dgm:prSet presAssocID="{DDD0AAE6-313B-443B-B02A-F0E865CD5F6D}" presName="childText" presStyleLbl="bgAcc1" presStyleIdx="4" presStyleCnt="5" custScaleX="193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92B080-EE34-4A90-8F59-B37DDE00F085}" srcId="{6D49FE14-B3E7-46EA-9A7B-6D4BB17C2428}" destId="{A5CAA639-CBF7-4338-A117-7CE8FBC6E872}" srcOrd="0" destOrd="0" parTransId="{EC5701E4-313C-4D16-9AB5-48541BA2D1FD}" sibTransId="{F9D168DD-5A66-490E-85FD-22F767A03A97}"/>
    <dgm:cxn modelId="{6B22F583-BDED-4287-AE73-D9613BC491B9}" type="presOf" srcId="{BA5A22BC-BBCD-418A-BFB9-C6EB1000E4AB}" destId="{2EA63ADD-EC00-4EC8-9274-CA0DEBD21D61}" srcOrd="0" destOrd="0" presId="urn:microsoft.com/office/officeart/2005/8/layout/hierarchy3"/>
    <dgm:cxn modelId="{00473F8B-9B59-45B1-9B0F-23C181F0E872}" type="presOf" srcId="{04F8C471-1332-4F3E-8175-EC41340593EE}" destId="{64F6664A-4C45-4F28-84E3-FDC6779D2DB1}" srcOrd="0" destOrd="0" presId="urn:microsoft.com/office/officeart/2005/8/layout/hierarchy3"/>
    <dgm:cxn modelId="{5E826152-A10B-4DBA-A511-C0EF8BB0833E}" srcId="{04F8C471-1332-4F3E-8175-EC41340593EE}" destId="{BA5A22BC-BBCD-418A-BFB9-C6EB1000E4AB}" srcOrd="1" destOrd="0" parTransId="{BAF49149-FC93-45EF-88A2-3B656172AF38}" sibTransId="{2E5CBF80-0122-4A9F-A9F2-C126C3DA294C}"/>
    <dgm:cxn modelId="{B25ABDB2-F466-42AE-BD2E-23DC505472A5}" type="presOf" srcId="{4430F210-8993-4F9F-8711-531828CF8FB3}" destId="{8E615790-2550-49B8-A16F-7BFA3548A31E}" srcOrd="0" destOrd="0" presId="urn:microsoft.com/office/officeart/2005/8/layout/hierarchy3"/>
    <dgm:cxn modelId="{46EBB6CB-5CFA-4D78-9D70-02B3E1FCCF10}" type="presOf" srcId="{A26ED2C6-44D7-414C-B818-205FF663C0EA}" destId="{DE9C9579-1011-400F-BBCC-5575091F61E2}" srcOrd="0" destOrd="0" presId="urn:microsoft.com/office/officeart/2005/8/layout/hierarchy3"/>
    <dgm:cxn modelId="{00A26C03-8908-42B8-926F-0F5372DFFFF5}" type="presOf" srcId="{A5CAA639-CBF7-4338-A117-7CE8FBC6E872}" destId="{748D6EE3-02E4-4693-8D1D-EF0ACB512C72}" srcOrd="0" destOrd="0" presId="urn:microsoft.com/office/officeart/2005/8/layout/hierarchy3"/>
    <dgm:cxn modelId="{9408BDBF-91BB-4D94-AB1A-6906FAF9A008}" type="presOf" srcId="{B4833358-49FA-4AC7-B80B-0FF20CE27DFA}" destId="{280644EF-57D3-4CF3-B97A-8A01A4A2EB21}" srcOrd="0" destOrd="0" presId="urn:microsoft.com/office/officeart/2005/8/layout/hierarchy3"/>
    <dgm:cxn modelId="{B98571E5-578D-4349-84B2-0016DD4AC564}" srcId="{BA5A22BC-BBCD-418A-BFB9-C6EB1000E4AB}" destId="{DDD0AAE6-313B-443B-B02A-F0E865CD5F6D}" srcOrd="1" destOrd="0" parTransId="{B4833358-49FA-4AC7-B80B-0FF20CE27DFA}" sibTransId="{9B31767E-8ACC-4AFD-9295-EF1D0865054C}"/>
    <dgm:cxn modelId="{6A89B71F-717E-4519-B422-A89266A19A46}" type="presOf" srcId="{A275CF11-326F-419F-88B9-2C64A845FAA9}" destId="{680FA331-05F7-474F-8A64-D8DE567F96D4}" srcOrd="0" destOrd="0" presId="urn:microsoft.com/office/officeart/2005/8/layout/hierarchy3"/>
    <dgm:cxn modelId="{355388B1-D821-4809-BB1E-0350E786EF80}" type="presOf" srcId="{EC5701E4-313C-4D16-9AB5-48541BA2D1FD}" destId="{0974ECBB-F4A2-446C-83BC-C6335C8260D1}" srcOrd="0" destOrd="0" presId="urn:microsoft.com/office/officeart/2005/8/layout/hierarchy3"/>
    <dgm:cxn modelId="{CCE274E6-2936-4136-991C-01E141B6F96E}" type="presOf" srcId="{6D49FE14-B3E7-46EA-9A7B-6D4BB17C2428}" destId="{DA0C77A2-41E0-4AA1-A6BF-C7ACDA504355}" srcOrd="1" destOrd="0" presId="urn:microsoft.com/office/officeart/2005/8/layout/hierarchy3"/>
    <dgm:cxn modelId="{5400A3EF-D248-414A-A267-24E3DEE3D8A2}" type="presOf" srcId="{07F87F13-9ABB-47E2-AA65-4BFE798E1458}" destId="{6D9D52D8-5EA8-40D6-BAEA-BE5E17000CA0}" srcOrd="0" destOrd="0" presId="urn:microsoft.com/office/officeart/2005/8/layout/hierarchy3"/>
    <dgm:cxn modelId="{34D18583-3989-4089-9597-B965DBCF2A48}" type="presOf" srcId="{BA5A22BC-BBCD-418A-BFB9-C6EB1000E4AB}" destId="{5DEDA780-71B2-49C4-A248-E3D7DE8D23BA}" srcOrd="1" destOrd="0" presId="urn:microsoft.com/office/officeart/2005/8/layout/hierarchy3"/>
    <dgm:cxn modelId="{6C0017FE-1D8D-4604-BDD4-95DA409809C5}" srcId="{BA5A22BC-BBCD-418A-BFB9-C6EB1000E4AB}" destId="{6AE723C8-48BC-4288-861E-04C121DD3CDA}" srcOrd="0" destOrd="0" parTransId="{A26ED2C6-44D7-414C-B818-205FF663C0EA}" sibTransId="{73649833-6DAE-4943-9DFB-8BDC80BB6C2E}"/>
    <dgm:cxn modelId="{512FE968-DE22-4EE5-940A-4C76C8E27582}" srcId="{6D49FE14-B3E7-46EA-9A7B-6D4BB17C2428}" destId="{4430F210-8993-4F9F-8711-531828CF8FB3}" srcOrd="1" destOrd="0" parTransId="{61CBB0F3-8ADE-49CE-BEB8-BF8928E315D3}" sibTransId="{F74DF1F7-3CAB-4188-89C1-C6844E2E99C2}"/>
    <dgm:cxn modelId="{99387AB2-392D-435B-ACA5-3B719BD12AD9}" type="presOf" srcId="{6AE723C8-48BC-4288-861E-04C121DD3CDA}" destId="{D2E1421D-636F-4F7F-AD4A-CD33C54128D7}" srcOrd="0" destOrd="0" presId="urn:microsoft.com/office/officeart/2005/8/layout/hierarchy3"/>
    <dgm:cxn modelId="{D59F19D0-ADFA-4154-BF7E-095E41DA1630}" srcId="{04F8C471-1332-4F3E-8175-EC41340593EE}" destId="{6D49FE14-B3E7-46EA-9A7B-6D4BB17C2428}" srcOrd="0" destOrd="0" parTransId="{56801C4A-0AAB-4D33-9CC6-196D0A34C9ED}" sibTransId="{10E3E41A-61C4-4073-B325-93880879BEDD}"/>
    <dgm:cxn modelId="{B2EEAFAA-C182-4374-870D-F334619128F7}" type="presOf" srcId="{6D49FE14-B3E7-46EA-9A7B-6D4BB17C2428}" destId="{4D28B0D6-61A2-46BB-88CE-AE0CC851819D}" srcOrd="0" destOrd="0" presId="urn:microsoft.com/office/officeart/2005/8/layout/hierarchy3"/>
    <dgm:cxn modelId="{84334EC2-1E51-4D5C-9AF6-004ABC5838EF}" type="presOf" srcId="{61CBB0F3-8ADE-49CE-BEB8-BF8928E315D3}" destId="{C193AD56-0F39-4755-99AD-C12BE6344196}" srcOrd="0" destOrd="0" presId="urn:microsoft.com/office/officeart/2005/8/layout/hierarchy3"/>
    <dgm:cxn modelId="{FF70DBEA-9D77-47F3-ADA6-004D2A63A53B}" type="presOf" srcId="{DDD0AAE6-313B-443B-B02A-F0E865CD5F6D}" destId="{9DFACC04-ED89-4E7B-9AEB-A813F87A2829}" srcOrd="0" destOrd="0" presId="urn:microsoft.com/office/officeart/2005/8/layout/hierarchy3"/>
    <dgm:cxn modelId="{A0C3CABF-9329-4C99-8EF3-67E19B69A89F}" srcId="{6D49FE14-B3E7-46EA-9A7B-6D4BB17C2428}" destId="{07F87F13-9ABB-47E2-AA65-4BFE798E1458}" srcOrd="2" destOrd="0" parTransId="{A275CF11-326F-419F-88B9-2C64A845FAA9}" sibTransId="{1B40C5EB-CE7A-4FED-87FB-C9D1B6A7EAB4}"/>
    <dgm:cxn modelId="{0B15E928-4067-40BC-9AC3-74C1AABFF76D}" type="presParOf" srcId="{64F6664A-4C45-4F28-84E3-FDC6779D2DB1}" destId="{441F875E-01BE-4B86-9384-F461361C97BD}" srcOrd="0" destOrd="0" presId="urn:microsoft.com/office/officeart/2005/8/layout/hierarchy3"/>
    <dgm:cxn modelId="{F721A30E-3FC2-4E81-99B0-896EEAF65CD8}" type="presParOf" srcId="{441F875E-01BE-4B86-9384-F461361C97BD}" destId="{92DD76EF-E4DC-41C9-A62D-BBF6800F483B}" srcOrd="0" destOrd="0" presId="urn:microsoft.com/office/officeart/2005/8/layout/hierarchy3"/>
    <dgm:cxn modelId="{C9C96099-F512-4952-995E-78E9315CC517}" type="presParOf" srcId="{92DD76EF-E4DC-41C9-A62D-BBF6800F483B}" destId="{4D28B0D6-61A2-46BB-88CE-AE0CC851819D}" srcOrd="0" destOrd="0" presId="urn:microsoft.com/office/officeart/2005/8/layout/hierarchy3"/>
    <dgm:cxn modelId="{2CFECC6F-9552-4A4F-B6F5-BFCA9189431D}" type="presParOf" srcId="{92DD76EF-E4DC-41C9-A62D-BBF6800F483B}" destId="{DA0C77A2-41E0-4AA1-A6BF-C7ACDA504355}" srcOrd="1" destOrd="0" presId="urn:microsoft.com/office/officeart/2005/8/layout/hierarchy3"/>
    <dgm:cxn modelId="{D0C2AE5A-390D-44B6-A1E9-C3032865FF41}" type="presParOf" srcId="{441F875E-01BE-4B86-9384-F461361C97BD}" destId="{2ADA9DBA-C743-47D1-8FB2-17FD02023611}" srcOrd="1" destOrd="0" presId="urn:microsoft.com/office/officeart/2005/8/layout/hierarchy3"/>
    <dgm:cxn modelId="{00A52EDE-BBBE-496E-BDD8-7214459796C3}" type="presParOf" srcId="{2ADA9DBA-C743-47D1-8FB2-17FD02023611}" destId="{0974ECBB-F4A2-446C-83BC-C6335C8260D1}" srcOrd="0" destOrd="0" presId="urn:microsoft.com/office/officeart/2005/8/layout/hierarchy3"/>
    <dgm:cxn modelId="{69DF1249-F35F-4753-8E94-9EDE3CD24C4E}" type="presParOf" srcId="{2ADA9DBA-C743-47D1-8FB2-17FD02023611}" destId="{748D6EE3-02E4-4693-8D1D-EF0ACB512C72}" srcOrd="1" destOrd="0" presId="urn:microsoft.com/office/officeart/2005/8/layout/hierarchy3"/>
    <dgm:cxn modelId="{8288819D-B1E9-4A2F-9299-DE731D13836F}" type="presParOf" srcId="{2ADA9DBA-C743-47D1-8FB2-17FD02023611}" destId="{C193AD56-0F39-4755-99AD-C12BE6344196}" srcOrd="2" destOrd="0" presId="urn:microsoft.com/office/officeart/2005/8/layout/hierarchy3"/>
    <dgm:cxn modelId="{7FBF7B2C-0F5E-4545-BE90-2F0F3A037C3A}" type="presParOf" srcId="{2ADA9DBA-C743-47D1-8FB2-17FD02023611}" destId="{8E615790-2550-49B8-A16F-7BFA3548A31E}" srcOrd="3" destOrd="0" presId="urn:microsoft.com/office/officeart/2005/8/layout/hierarchy3"/>
    <dgm:cxn modelId="{A651D19A-20D7-4F9F-A719-F72B0CCB2E86}" type="presParOf" srcId="{2ADA9DBA-C743-47D1-8FB2-17FD02023611}" destId="{680FA331-05F7-474F-8A64-D8DE567F96D4}" srcOrd="4" destOrd="0" presId="urn:microsoft.com/office/officeart/2005/8/layout/hierarchy3"/>
    <dgm:cxn modelId="{B01B711D-8FA9-4C2F-A806-7455B53CE95C}" type="presParOf" srcId="{2ADA9DBA-C743-47D1-8FB2-17FD02023611}" destId="{6D9D52D8-5EA8-40D6-BAEA-BE5E17000CA0}" srcOrd="5" destOrd="0" presId="urn:microsoft.com/office/officeart/2005/8/layout/hierarchy3"/>
    <dgm:cxn modelId="{E367EE71-A762-48C6-AA30-E194537385DB}" type="presParOf" srcId="{64F6664A-4C45-4F28-84E3-FDC6779D2DB1}" destId="{9D44C8D7-EF52-4C1C-93F3-06CAFB6EB2A4}" srcOrd="1" destOrd="0" presId="urn:microsoft.com/office/officeart/2005/8/layout/hierarchy3"/>
    <dgm:cxn modelId="{4E8A4255-C612-4192-A6E8-E99F9D70320B}" type="presParOf" srcId="{9D44C8D7-EF52-4C1C-93F3-06CAFB6EB2A4}" destId="{1F809BAF-2201-430B-9073-DB575CBDE64C}" srcOrd="0" destOrd="0" presId="urn:microsoft.com/office/officeart/2005/8/layout/hierarchy3"/>
    <dgm:cxn modelId="{2622603E-1376-4FCF-9721-939B5C78CC90}" type="presParOf" srcId="{1F809BAF-2201-430B-9073-DB575CBDE64C}" destId="{2EA63ADD-EC00-4EC8-9274-CA0DEBD21D61}" srcOrd="0" destOrd="0" presId="urn:microsoft.com/office/officeart/2005/8/layout/hierarchy3"/>
    <dgm:cxn modelId="{7C703601-9F3B-414A-B854-8FAE274EEFF7}" type="presParOf" srcId="{1F809BAF-2201-430B-9073-DB575CBDE64C}" destId="{5DEDA780-71B2-49C4-A248-E3D7DE8D23BA}" srcOrd="1" destOrd="0" presId="urn:microsoft.com/office/officeart/2005/8/layout/hierarchy3"/>
    <dgm:cxn modelId="{1EF21114-6010-468B-9A1F-C2D8EF861638}" type="presParOf" srcId="{9D44C8D7-EF52-4C1C-93F3-06CAFB6EB2A4}" destId="{09F4FE5E-A60F-4F4B-BDAA-CE43214E74FA}" srcOrd="1" destOrd="0" presId="urn:microsoft.com/office/officeart/2005/8/layout/hierarchy3"/>
    <dgm:cxn modelId="{C346AB61-9012-45F8-A29F-750D13BE469C}" type="presParOf" srcId="{09F4FE5E-A60F-4F4B-BDAA-CE43214E74FA}" destId="{DE9C9579-1011-400F-BBCC-5575091F61E2}" srcOrd="0" destOrd="0" presId="urn:microsoft.com/office/officeart/2005/8/layout/hierarchy3"/>
    <dgm:cxn modelId="{4C67FE14-EA68-4D03-BC7E-8460B89B8C67}" type="presParOf" srcId="{09F4FE5E-A60F-4F4B-BDAA-CE43214E74FA}" destId="{D2E1421D-636F-4F7F-AD4A-CD33C54128D7}" srcOrd="1" destOrd="0" presId="urn:microsoft.com/office/officeart/2005/8/layout/hierarchy3"/>
    <dgm:cxn modelId="{6E04CB2D-0C15-48CC-9BFB-50B3A2A61363}" type="presParOf" srcId="{09F4FE5E-A60F-4F4B-BDAA-CE43214E74FA}" destId="{280644EF-57D3-4CF3-B97A-8A01A4A2EB21}" srcOrd="2" destOrd="0" presId="urn:microsoft.com/office/officeart/2005/8/layout/hierarchy3"/>
    <dgm:cxn modelId="{4A5A2B90-CF2C-48CF-A726-576ED7E81CFA}" type="presParOf" srcId="{09F4FE5E-A60F-4F4B-BDAA-CE43214E74FA}" destId="{9DFACC04-ED89-4E7B-9AEB-A813F87A282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202E65-1CFE-49C3-9983-8F4C88C15792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300E18-76E7-4CE3-9120-E6AD77290D85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Период изучения</a:t>
          </a:r>
          <a:endParaRPr lang="ru-RU" dirty="0">
            <a:solidFill>
              <a:schemeClr val="tx1"/>
            </a:solidFill>
          </a:endParaRPr>
        </a:p>
      </dgm:t>
    </dgm:pt>
    <dgm:pt modelId="{0E70ACC9-3E56-4C63-8046-9A50EF2FA8F5}" type="parTrans" cxnId="{59A46C00-E18A-414D-8652-7F42D69300CB}">
      <dgm:prSet/>
      <dgm:spPr/>
      <dgm:t>
        <a:bodyPr/>
        <a:lstStyle/>
        <a:p>
          <a:endParaRPr lang="ru-RU"/>
        </a:p>
      </dgm:t>
    </dgm:pt>
    <dgm:pt modelId="{3432EF8C-A182-4B48-A7E6-AD2309D8110F}" type="sibTrans" cxnId="{59A46C00-E18A-414D-8652-7F42D69300CB}">
      <dgm:prSet/>
      <dgm:spPr/>
      <dgm:t>
        <a:bodyPr/>
        <a:lstStyle/>
        <a:p>
          <a:endParaRPr lang="ru-RU"/>
        </a:p>
      </dgm:t>
    </dgm:pt>
    <dgm:pt modelId="{54EFB924-A637-4D7D-B5ED-7215502BAB63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Раздел</a:t>
          </a:r>
          <a:endParaRPr lang="ru-RU" dirty="0">
            <a:solidFill>
              <a:schemeClr val="tx1"/>
            </a:solidFill>
          </a:endParaRPr>
        </a:p>
      </dgm:t>
    </dgm:pt>
    <dgm:pt modelId="{B1CB5346-D5A2-4BD5-88F1-D86D2508E25C}" type="parTrans" cxnId="{526E2D65-1614-4F19-8383-1E7C25F67A17}">
      <dgm:prSet/>
      <dgm:spPr/>
      <dgm:t>
        <a:bodyPr/>
        <a:lstStyle/>
        <a:p>
          <a:endParaRPr lang="ru-RU"/>
        </a:p>
      </dgm:t>
    </dgm:pt>
    <dgm:pt modelId="{E88CC5DC-EC9A-4132-A94E-2440896329D8}" type="sibTrans" cxnId="{526E2D65-1614-4F19-8383-1E7C25F67A17}">
      <dgm:prSet/>
      <dgm:spPr/>
      <dgm:t>
        <a:bodyPr/>
        <a:lstStyle/>
        <a:p>
          <a:endParaRPr lang="ru-RU"/>
        </a:p>
      </dgm:t>
    </dgm:pt>
    <dgm:pt modelId="{0E4C8423-6F7E-4B34-B074-0EDEB5CBD709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Цели обучения</a:t>
          </a:r>
          <a:endParaRPr lang="ru-RU" dirty="0">
            <a:solidFill>
              <a:schemeClr val="tx1"/>
            </a:solidFill>
          </a:endParaRPr>
        </a:p>
      </dgm:t>
    </dgm:pt>
    <dgm:pt modelId="{DFC41E8A-F57F-4EBC-8B8A-185EBA3EFBE8}" type="parTrans" cxnId="{73BD70D2-8ED1-4385-88CB-DBF40A2049D3}">
      <dgm:prSet/>
      <dgm:spPr/>
      <dgm:t>
        <a:bodyPr/>
        <a:lstStyle/>
        <a:p>
          <a:endParaRPr lang="ru-RU"/>
        </a:p>
      </dgm:t>
    </dgm:pt>
    <dgm:pt modelId="{EF7336D3-B014-418F-B11C-7D13954E7AC7}" type="sibTrans" cxnId="{73BD70D2-8ED1-4385-88CB-DBF40A2049D3}">
      <dgm:prSet/>
      <dgm:spPr/>
      <dgm:t>
        <a:bodyPr/>
        <a:lstStyle/>
        <a:p>
          <a:endParaRPr lang="ru-RU"/>
        </a:p>
      </dgm:t>
    </dgm:pt>
    <dgm:pt modelId="{AFF2AC08-A968-4135-9FC5-3C253AFA30CF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Уровни достижений: Узнавание (1), понимание (2), применение (3)</a:t>
          </a:r>
          <a:endParaRPr lang="ru-RU" dirty="0">
            <a:solidFill>
              <a:schemeClr val="tx1"/>
            </a:solidFill>
          </a:endParaRPr>
        </a:p>
      </dgm:t>
    </dgm:pt>
    <dgm:pt modelId="{E071D106-2AD2-45E3-B779-DA15C414E2D9}" type="parTrans" cxnId="{C4977AED-D592-4457-B39D-8856FC5A8544}">
      <dgm:prSet/>
      <dgm:spPr/>
      <dgm:t>
        <a:bodyPr/>
        <a:lstStyle/>
        <a:p>
          <a:endParaRPr lang="ru-RU"/>
        </a:p>
      </dgm:t>
    </dgm:pt>
    <dgm:pt modelId="{6FD72C96-C977-45AE-9B3C-0F9B1AED9712}" type="sibTrans" cxnId="{C4977AED-D592-4457-B39D-8856FC5A8544}">
      <dgm:prSet/>
      <dgm:spPr/>
      <dgm:t>
        <a:bodyPr/>
        <a:lstStyle/>
        <a:p>
          <a:endParaRPr lang="ru-RU"/>
        </a:p>
      </dgm:t>
    </dgm:pt>
    <dgm:pt modelId="{C30032FA-DBD4-4C86-AFB2-634689D58AC8}" type="pres">
      <dgm:prSet presAssocID="{19202E65-1CFE-49C3-9983-8F4C88C1579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B023F3-5212-475D-927A-5D8EFA9CA3F0}" type="pres">
      <dgm:prSet presAssocID="{87300E18-76E7-4CE3-9120-E6AD77290D8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89965E-C46C-4AD4-AFBA-A1187C864C2C}" type="pres">
      <dgm:prSet presAssocID="{3432EF8C-A182-4B48-A7E6-AD2309D8110F}" presName="sibTrans" presStyleLbl="sibTrans1D1" presStyleIdx="0" presStyleCnt="3"/>
      <dgm:spPr/>
      <dgm:t>
        <a:bodyPr/>
        <a:lstStyle/>
        <a:p>
          <a:endParaRPr lang="ru-RU"/>
        </a:p>
      </dgm:t>
    </dgm:pt>
    <dgm:pt modelId="{2B1CA653-41DA-4B59-9C0B-2DF23D87ADC4}" type="pres">
      <dgm:prSet presAssocID="{3432EF8C-A182-4B48-A7E6-AD2309D8110F}" presName="connectorText" presStyleLbl="sibTrans1D1" presStyleIdx="0" presStyleCnt="3"/>
      <dgm:spPr/>
      <dgm:t>
        <a:bodyPr/>
        <a:lstStyle/>
        <a:p>
          <a:endParaRPr lang="ru-RU"/>
        </a:p>
      </dgm:t>
    </dgm:pt>
    <dgm:pt modelId="{8986EF7F-6720-4994-A074-E792D628DB0D}" type="pres">
      <dgm:prSet presAssocID="{54EFB924-A637-4D7D-B5ED-7215502BAB6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31ACCF-128A-4223-986A-580CCCE44EED}" type="pres">
      <dgm:prSet presAssocID="{E88CC5DC-EC9A-4132-A94E-2440896329D8}" presName="sibTrans" presStyleLbl="sibTrans1D1" presStyleIdx="1" presStyleCnt="3"/>
      <dgm:spPr/>
      <dgm:t>
        <a:bodyPr/>
        <a:lstStyle/>
        <a:p>
          <a:endParaRPr lang="ru-RU"/>
        </a:p>
      </dgm:t>
    </dgm:pt>
    <dgm:pt modelId="{EAD3E699-2B83-4E27-A3F5-FCBF7C1E5B28}" type="pres">
      <dgm:prSet presAssocID="{E88CC5DC-EC9A-4132-A94E-2440896329D8}" presName="connectorText" presStyleLbl="sibTrans1D1" presStyleIdx="1" presStyleCnt="3"/>
      <dgm:spPr/>
      <dgm:t>
        <a:bodyPr/>
        <a:lstStyle/>
        <a:p>
          <a:endParaRPr lang="ru-RU"/>
        </a:p>
      </dgm:t>
    </dgm:pt>
    <dgm:pt modelId="{D687AE85-6CAA-4337-AB58-994A90DED205}" type="pres">
      <dgm:prSet presAssocID="{0E4C8423-6F7E-4B34-B074-0EDEB5CBD70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71B842-752E-4F11-A5C5-D0140CEB4F52}" type="pres">
      <dgm:prSet presAssocID="{EF7336D3-B014-418F-B11C-7D13954E7AC7}" presName="sibTrans" presStyleLbl="sibTrans1D1" presStyleIdx="2" presStyleCnt="3"/>
      <dgm:spPr/>
      <dgm:t>
        <a:bodyPr/>
        <a:lstStyle/>
        <a:p>
          <a:endParaRPr lang="ru-RU"/>
        </a:p>
      </dgm:t>
    </dgm:pt>
    <dgm:pt modelId="{9DAD6CD7-D466-40F6-A4BA-8229E4303D17}" type="pres">
      <dgm:prSet presAssocID="{EF7336D3-B014-418F-B11C-7D13954E7AC7}" presName="connectorText" presStyleLbl="sibTrans1D1" presStyleIdx="2" presStyleCnt="3"/>
      <dgm:spPr/>
      <dgm:t>
        <a:bodyPr/>
        <a:lstStyle/>
        <a:p>
          <a:endParaRPr lang="ru-RU"/>
        </a:p>
      </dgm:t>
    </dgm:pt>
    <dgm:pt modelId="{FB486AB9-D287-480A-A883-37CDC0583800}" type="pres">
      <dgm:prSet presAssocID="{AFF2AC08-A968-4135-9FC5-3C253AFA30C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47C3C4-8C45-442E-A05A-4DCEF1F1858D}" type="presOf" srcId="{EF7336D3-B014-418F-B11C-7D13954E7AC7}" destId="{4871B842-752E-4F11-A5C5-D0140CEB4F52}" srcOrd="0" destOrd="0" presId="urn:microsoft.com/office/officeart/2005/8/layout/bProcess3"/>
    <dgm:cxn modelId="{73BD70D2-8ED1-4385-88CB-DBF40A2049D3}" srcId="{19202E65-1CFE-49C3-9983-8F4C88C15792}" destId="{0E4C8423-6F7E-4B34-B074-0EDEB5CBD709}" srcOrd="2" destOrd="0" parTransId="{DFC41E8A-F57F-4EBC-8B8A-185EBA3EFBE8}" sibTransId="{EF7336D3-B014-418F-B11C-7D13954E7AC7}"/>
    <dgm:cxn modelId="{59A46C00-E18A-414D-8652-7F42D69300CB}" srcId="{19202E65-1CFE-49C3-9983-8F4C88C15792}" destId="{87300E18-76E7-4CE3-9120-E6AD77290D85}" srcOrd="0" destOrd="0" parTransId="{0E70ACC9-3E56-4C63-8046-9A50EF2FA8F5}" sibTransId="{3432EF8C-A182-4B48-A7E6-AD2309D8110F}"/>
    <dgm:cxn modelId="{D07423CB-D7F6-4401-BCC7-E503F27F922A}" type="presOf" srcId="{19202E65-1CFE-49C3-9983-8F4C88C15792}" destId="{C30032FA-DBD4-4C86-AFB2-634689D58AC8}" srcOrd="0" destOrd="0" presId="urn:microsoft.com/office/officeart/2005/8/layout/bProcess3"/>
    <dgm:cxn modelId="{526E2D65-1614-4F19-8383-1E7C25F67A17}" srcId="{19202E65-1CFE-49C3-9983-8F4C88C15792}" destId="{54EFB924-A637-4D7D-B5ED-7215502BAB63}" srcOrd="1" destOrd="0" parTransId="{B1CB5346-D5A2-4BD5-88F1-D86D2508E25C}" sibTransId="{E88CC5DC-EC9A-4132-A94E-2440896329D8}"/>
    <dgm:cxn modelId="{299CF3E6-3831-4445-83E8-0268EEB8AFAC}" type="presOf" srcId="{AFF2AC08-A968-4135-9FC5-3C253AFA30CF}" destId="{FB486AB9-D287-480A-A883-37CDC0583800}" srcOrd="0" destOrd="0" presId="urn:microsoft.com/office/officeart/2005/8/layout/bProcess3"/>
    <dgm:cxn modelId="{26837AC8-4871-4156-A353-270A52E8339F}" type="presOf" srcId="{3432EF8C-A182-4B48-A7E6-AD2309D8110F}" destId="{C289965E-C46C-4AD4-AFBA-A1187C864C2C}" srcOrd="0" destOrd="0" presId="urn:microsoft.com/office/officeart/2005/8/layout/bProcess3"/>
    <dgm:cxn modelId="{1BC2064F-5C61-45D0-9DBA-5EF93BE2CD94}" type="presOf" srcId="{E88CC5DC-EC9A-4132-A94E-2440896329D8}" destId="{EAD3E699-2B83-4E27-A3F5-FCBF7C1E5B28}" srcOrd="1" destOrd="0" presId="urn:microsoft.com/office/officeart/2005/8/layout/bProcess3"/>
    <dgm:cxn modelId="{C4977AED-D592-4457-B39D-8856FC5A8544}" srcId="{19202E65-1CFE-49C3-9983-8F4C88C15792}" destId="{AFF2AC08-A968-4135-9FC5-3C253AFA30CF}" srcOrd="3" destOrd="0" parTransId="{E071D106-2AD2-45E3-B779-DA15C414E2D9}" sibTransId="{6FD72C96-C977-45AE-9B3C-0F9B1AED9712}"/>
    <dgm:cxn modelId="{F2AFEE76-3425-4D1D-932B-9C85B08E11B5}" type="presOf" srcId="{EF7336D3-B014-418F-B11C-7D13954E7AC7}" destId="{9DAD6CD7-D466-40F6-A4BA-8229E4303D17}" srcOrd="1" destOrd="0" presId="urn:microsoft.com/office/officeart/2005/8/layout/bProcess3"/>
    <dgm:cxn modelId="{3841BADE-9C6E-4010-8A48-80073394E76A}" type="presOf" srcId="{87300E18-76E7-4CE3-9120-E6AD77290D85}" destId="{B2B023F3-5212-475D-927A-5D8EFA9CA3F0}" srcOrd="0" destOrd="0" presId="urn:microsoft.com/office/officeart/2005/8/layout/bProcess3"/>
    <dgm:cxn modelId="{CDD198FF-C7EF-4B87-BBD4-34E503B3F51D}" type="presOf" srcId="{54EFB924-A637-4D7D-B5ED-7215502BAB63}" destId="{8986EF7F-6720-4994-A074-E792D628DB0D}" srcOrd="0" destOrd="0" presId="urn:microsoft.com/office/officeart/2005/8/layout/bProcess3"/>
    <dgm:cxn modelId="{0AD338E9-09A8-438F-9181-497BDD078F0E}" type="presOf" srcId="{E88CC5DC-EC9A-4132-A94E-2440896329D8}" destId="{7C31ACCF-128A-4223-986A-580CCCE44EED}" srcOrd="0" destOrd="0" presId="urn:microsoft.com/office/officeart/2005/8/layout/bProcess3"/>
    <dgm:cxn modelId="{F6C9C8E1-3A4D-4BB1-A32D-3D13ACBD6EAE}" type="presOf" srcId="{0E4C8423-6F7E-4B34-B074-0EDEB5CBD709}" destId="{D687AE85-6CAA-4337-AB58-994A90DED205}" srcOrd="0" destOrd="0" presId="urn:microsoft.com/office/officeart/2005/8/layout/bProcess3"/>
    <dgm:cxn modelId="{C19367B0-BD9C-4BB2-B682-A35777BC7BCA}" type="presOf" srcId="{3432EF8C-A182-4B48-A7E6-AD2309D8110F}" destId="{2B1CA653-41DA-4B59-9C0B-2DF23D87ADC4}" srcOrd="1" destOrd="0" presId="urn:microsoft.com/office/officeart/2005/8/layout/bProcess3"/>
    <dgm:cxn modelId="{D8D8EA90-91CE-4D01-8819-1949106C6EC7}" type="presParOf" srcId="{C30032FA-DBD4-4C86-AFB2-634689D58AC8}" destId="{B2B023F3-5212-475D-927A-5D8EFA9CA3F0}" srcOrd="0" destOrd="0" presId="urn:microsoft.com/office/officeart/2005/8/layout/bProcess3"/>
    <dgm:cxn modelId="{3892271E-52BE-4BA0-86F8-454B8597ABD9}" type="presParOf" srcId="{C30032FA-DBD4-4C86-AFB2-634689D58AC8}" destId="{C289965E-C46C-4AD4-AFBA-A1187C864C2C}" srcOrd="1" destOrd="0" presId="urn:microsoft.com/office/officeart/2005/8/layout/bProcess3"/>
    <dgm:cxn modelId="{1F3581D3-17E1-4091-946D-7DBD478838E2}" type="presParOf" srcId="{C289965E-C46C-4AD4-AFBA-A1187C864C2C}" destId="{2B1CA653-41DA-4B59-9C0B-2DF23D87ADC4}" srcOrd="0" destOrd="0" presId="urn:microsoft.com/office/officeart/2005/8/layout/bProcess3"/>
    <dgm:cxn modelId="{0F1F4C2A-7D91-41F2-B19D-05B03EFC5CD3}" type="presParOf" srcId="{C30032FA-DBD4-4C86-AFB2-634689D58AC8}" destId="{8986EF7F-6720-4994-A074-E792D628DB0D}" srcOrd="2" destOrd="0" presId="urn:microsoft.com/office/officeart/2005/8/layout/bProcess3"/>
    <dgm:cxn modelId="{7B515619-00FB-425B-A79D-19F34435B481}" type="presParOf" srcId="{C30032FA-DBD4-4C86-AFB2-634689D58AC8}" destId="{7C31ACCF-128A-4223-986A-580CCCE44EED}" srcOrd="3" destOrd="0" presId="urn:microsoft.com/office/officeart/2005/8/layout/bProcess3"/>
    <dgm:cxn modelId="{993FB038-9E64-4BAC-9B06-9B758F8FB421}" type="presParOf" srcId="{7C31ACCF-128A-4223-986A-580CCCE44EED}" destId="{EAD3E699-2B83-4E27-A3F5-FCBF7C1E5B28}" srcOrd="0" destOrd="0" presId="urn:microsoft.com/office/officeart/2005/8/layout/bProcess3"/>
    <dgm:cxn modelId="{D9FDA83C-AA50-4BC0-991E-1CB9D3D46E0A}" type="presParOf" srcId="{C30032FA-DBD4-4C86-AFB2-634689D58AC8}" destId="{D687AE85-6CAA-4337-AB58-994A90DED205}" srcOrd="4" destOrd="0" presId="urn:microsoft.com/office/officeart/2005/8/layout/bProcess3"/>
    <dgm:cxn modelId="{B22ADC32-FABA-4C86-9BF6-15CD7E4B46C1}" type="presParOf" srcId="{C30032FA-DBD4-4C86-AFB2-634689D58AC8}" destId="{4871B842-752E-4F11-A5C5-D0140CEB4F52}" srcOrd="5" destOrd="0" presId="urn:microsoft.com/office/officeart/2005/8/layout/bProcess3"/>
    <dgm:cxn modelId="{B0E440F6-26B2-4870-8B9F-5310C586BEE0}" type="presParOf" srcId="{4871B842-752E-4F11-A5C5-D0140CEB4F52}" destId="{9DAD6CD7-D466-40F6-A4BA-8229E4303D17}" srcOrd="0" destOrd="0" presId="urn:microsoft.com/office/officeart/2005/8/layout/bProcess3"/>
    <dgm:cxn modelId="{EFC52FC5-9635-4575-AE1F-5E46F0A6E107}" type="presParOf" srcId="{C30032FA-DBD4-4C86-AFB2-634689D58AC8}" destId="{FB486AB9-D287-480A-A883-37CDC0583800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19A20A-48C9-4BC7-81A4-5A7D4840AD1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352345-D797-4D12-B9B0-D4625651786F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Раскрывает успехи в учёбе</a:t>
          </a:r>
          <a:endParaRPr lang="ru-RU" sz="2000" dirty="0">
            <a:solidFill>
              <a:schemeClr val="tx1"/>
            </a:solidFill>
          </a:endParaRPr>
        </a:p>
      </dgm:t>
    </dgm:pt>
    <dgm:pt modelId="{12AF2AA1-2C10-483B-8314-A87FE20FF4E8}" type="parTrans" cxnId="{100169B2-FE09-4B98-AAA3-103C2A924FB8}">
      <dgm:prSet/>
      <dgm:spPr/>
      <dgm:t>
        <a:bodyPr/>
        <a:lstStyle/>
        <a:p>
          <a:endParaRPr lang="ru-RU"/>
        </a:p>
      </dgm:t>
    </dgm:pt>
    <dgm:pt modelId="{AB57E457-1837-4E19-A90D-9201A4DD500D}" type="sibTrans" cxnId="{100169B2-FE09-4B98-AAA3-103C2A924FB8}">
      <dgm:prSet/>
      <dgm:spPr/>
      <dgm:t>
        <a:bodyPr/>
        <a:lstStyle/>
        <a:p>
          <a:endParaRPr lang="ru-RU"/>
        </a:p>
      </dgm:t>
    </dgm:pt>
    <dgm:pt modelId="{929A4FC4-0C76-4DC3-B235-124A13901061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Достигнутый уровень (прогресс или регресс)</a:t>
          </a:r>
          <a:endParaRPr lang="ru-RU" sz="2000" dirty="0">
            <a:solidFill>
              <a:schemeClr val="tx1"/>
            </a:solidFill>
          </a:endParaRPr>
        </a:p>
      </dgm:t>
    </dgm:pt>
    <dgm:pt modelId="{54A06A74-B69E-486C-9187-72670FF6CAB1}" type="parTrans" cxnId="{9C2FA07C-C9DA-4D99-B652-DAA342A9E2BC}">
      <dgm:prSet/>
      <dgm:spPr/>
      <dgm:t>
        <a:bodyPr/>
        <a:lstStyle/>
        <a:p>
          <a:endParaRPr lang="ru-RU"/>
        </a:p>
      </dgm:t>
    </dgm:pt>
    <dgm:pt modelId="{ED6E5983-EE6A-4A96-BFFF-B481753C7035}" type="sibTrans" cxnId="{9C2FA07C-C9DA-4D99-B652-DAA342A9E2BC}">
      <dgm:prSet/>
      <dgm:spPr/>
      <dgm:t>
        <a:bodyPr/>
        <a:lstStyle/>
        <a:p>
          <a:endParaRPr lang="ru-RU"/>
        </a:p>
      </dgm:t>
    </dgm:pt>
    <dgm:pt modelId="{4B676045-0460-441C-886E-7E663092A4BC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Описание индивидуальной работы для восполнения пробелов в знаниях</a:t>
          </a:r>
          <a:endParaRPr lang="ru-RU" sz="2000" dirty="0">
            <a:solidFill>
              <a:schemeClr val="tx1"/>
            </a:solidFill>
          </a:endParaRPr>
        </a:p>
      </dgm:t>
    </dgm:pt>
    <dgm:pt modelId="{3D70C0B7-A090-4444-82D5-AD909CB4C5C1}" type="parTrans" cxnId="{F76AAC42-D53D-4091-B706-5250D2380C42}">
      <dgm:prSet/>
      <dgm:spPr/>
      <dgm:t>
        <a:bodyPr/>
        <a:lstStyle/>
        <a:p>
          <a:endParaRPr lang="ru-RU"/>
        </a:p>
      </dgm:t>
    </dgm:pt>
    <dgm:pt modelId="{4AC47BDB-92CF-4E67-9736-38D04D81872A}" type="sibTrans" cxnId="{F76AAC42-D53D-4091-B706-5250D2380C42}">
      <dgm:prSet/>
      <dgm:spPr/>
      <dgm:t>
        <a:bodyPr/>
        <a:lstStyle/>
        <a:p>
          <a:endParaRPr lang="ru-RU"/>
        </a:p>
      </dgm:t>
    </dgm:pt>
    <dgm:pt modelId="{A6FF9DB3-C9EA-42AA-9B82-C2FCF764FA0C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Заполняется по результатам полугодия</a:t>
          </a:r>
          <a:endParaRPr lang="ru-RU" sz="2000" dirty="0">
            <a:solidFill>
              <a:schemeClr val="tx1"/>
            </a:solidFill>
          </a:endParaRPr>
        </a:p>
      </dgm:t>
    </dgm:pt>
    <dgm:pt modelId="{BEBC6A2C-417B-4877-B66D-B53390BD5E90}" type="parTrans" cxnId="{962EF18A-D949-4B8B-B3AB-73CA562060F2}">
      <dgm:prSet/>
      <dgm:spPr/>
      <dgm:t>
        <a:bodyPr/>
        <a:lstStyle/>
        <a:p>
          <a:endParaRPr lang="ru-RU"/>
        </a:p>
      </dgm:t>
    </dgm:pt>
    <dgm:pt modelId="{0AC70105-3E95-4FE1-917B-D77979BDFFDF}" type="sibTrans" cxnId="{962EF18A-D949-4B8B-B3AB-73CA562060F2}">
      <dgm:prSet/>
      <dgm:spPr/>
      <dgm:t>
        <a:bodyPr/>
        <a:lstStyle/>
        <a:p>
          <a:endParaRPr lang="ru-RU"/>
        </a:p>
      </dgm:t>
    </dgm:pt>
    <dgm:pt modelId="{0FB459EF-6024-4B43-907A-DAF9A9F0531E}" type="pres">
      <dgm:prSet presAssocID="{B919A20A-48C9-4BC7-81A4-5A7D4840AD1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E32A0D-7AD4-439B-8189-990BB686B215}" type="pres">
      <dgm:prSet presAssocID="{0C352345-D797-4D12-B9B0-D4625651786F}" presName="parentLin" presStyleCnt="0"/>
      <dgm:spPr/>
    </dgm:pt>
    <dgm:pt modelId="{E46B3126-2A85-4DAC-B955-BA847DAC8414}" type="pres">
      <dgm:prSet presAssocID="{0C352345-D797-4D12-B9B0-D4625651786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6BA98F0-329A-4E82-8F54-72E91DACB543}" type="pres">
      <dgm:prSet presAssocID="{0C352345-D797-4D12-B9B0-D4625651786F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7DA65-DE97-4CCA-821F-9078E4F41DCB}" type="pres">
      <dgm:prSet presAssocID="{0C352345-D797-4D12-B9B0-D4625651786F}" presName="negativeSpace" presStyleCnt="0"/>
      <dgm:spPr/>
    </dgm:pt>
    <dgm:pt modelId="{5229BD4A-57FC-47DA-B1B8-F6F3F3907623}" type="pres">
      <dgm:prSet presAssocID="{0C352345-D797-4D12-B9B0-D4625651786F}" presName="childText" presStyleLbl="conFgAcc1" presStyleIdx="0" presStyleCnt="4">
        <dgm:presLayoutVars>
          <dgm:bulletEnabled val="1"/>
        </dgm:presLayoutVars>
      </dgm:prSet>
      <dgm:spPr/>
    </dgm:pt>
    <dgm:pt modelId="{6B3AF5C3-5843-4A43-BDBB-C8E1C64DCBF9}" type="pres">
      <dgm:prSet presAssocID="{AB57E457-1837-4E19-A90D-9201A4DD500D}" presName="spaceBetweenRectangles" presStyleCnt="0"/>
      <dgm:spPr/>
    </dgm:pt>
    <dgm:pt modelId="{BA6ADB3C-4588-481D-AC3A-6FFAAA927D64}" type="pres">
      <dgm:prSet presAssocID="{929A4FC4-0C76-4DC3-B235-124A13901061}" presName="parentLin" presStyleCnt="0"/>
      <dgm:spPr/>
    </dgm:pt>
    <dgm:pt modelId="{DA7C3BBF-0793-4E2A-97E0-8D13C80C3C6F}" type="pres">
      <dgm:prSet presAssocID="{929A4FC4-0C76-4DC3-B235-124A1390106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337FFE1-7641-406B-8468-308543B5A36B}" type="pres">
      <dgm:prSet presAssocID="{929A4FC4-0C76-4DC3-B235-124A13901061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3E443-4832-4602-AEF8-D6BAB368A0D9}" type="pres">
      <dgm:prSet presAssocID="{929A4FC4-0C76-4DC3-B235-124A13901061}" presName="negativeSpace" presStyleCnt="0"/>
      <dgm:spPr/>
    </dgm:pt>
    <dgm:pt modelId="{C93171CB-7E40-4F28-8F39-0D3672A6AE25}" type="pres">
      <dgm:prSet presAssocID="{929A4FC4-0C76-4DC3-B235-124A13901061}" presName="childText" presStyleLbl="conFgAcc1" presStyleIdx="1" presStyleCnt="4">
        <dgm:presLayoutVars>
          <dgm:bulletEnabled val="1"/>
        </dgm:presLayoutVars>
      </dgm:prSet>
      <dgm:spPr/>
    </dgm:pt>
    <dgm:pt modelId="{D39A906A-9831-40BF-B4CF-EF3C99F6A3EC}" type="pres">
      <dgm:prSet presAssocID="{ED6E5983-EE6A-4A96-BFFF-B481753C7035}" presName="spaceBetweenRectangles" presStyleCnt="0"/>
      <dgm:spPr/>
    </dgm:pt>
    <dgm:pt modelId="{C3CAA909-7734-475F-9052-2A04892CD433}" type="pres">
      <dgm:prSet presAssocID="{4B676045-0460-441C-886E-7E663092A4BC}" presName="parentLin" presStyleCnt="0"/>
      <dgm:spPr/>
    </dgm:pt>
    <dgm:pt modelId="{C25664C0-D3C8-44E0-B3E4-BB788BC6DA6F}" type="pres">
      <dgm:prSet presAssocID="{4B676045-0460-441C-886E-7E663092A4BC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31B6237-9352-4040-9002-B25BE8AEA95A}" type="pres">
      <dgm:prSet presAssocID="{4B676045-0460-441C-886E-7E663092A4BC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5C098-F845-401D-BC14-24CEE876AC7C}" type="pres">
      <dgm:prSet presAssocID="{4B676045-0460-441C-886E-7E663092A4BC}" presName="negativeSpace" presStyleCnt="0"/>
      <dgm:spPr/>
    </dgm:pt>
    <dgm:pt modelId="{B8CEE143-BD21-486E-82FE-6D5BA48546F4}" type="pres">
      <dgm:prSet presAssocID="{4B676045-0460-441C-886E-7E663092A4BC}" presName="childText" presStyleLbl="conFgAcc1" presStyleIdx="2" presStyleCnt="4">
        <dgm:presLayoutVars>
          <dgm:bulletEnabled val="1"/>
        </dgm:presLayoutVars>
      </dgm:prSet>
      <dgm:spPr/>
    </dgm:pt>
    <dgm:pt modelId="{44FE5963-E112-46E6-A7D0-89A55C1042E8}" type="pres">
      <dgm:prSet presAssocID="{4AC47BDB-92CF-4E67-9736-38D04D81872A}" presName="spaceBetweenRectangles" presStyleCnt="0"/>
      <dgm:spPr/>
    </dgm:pt>
    <dgm:pt modelId="{49C10DD5-51D4-48C6-A41D-540AC4DC93EF}" type="pres">
      <dgm:prSet presAssocID="{A6FF9DB3-C9EA-42AA-9B82-C2FCF764FA0C}" presName="parentLin" presStyleCnt="0"/>
      <dgm:spPr/>
    </dgm:pt>
    <dgm:pt modelId="{220BE15D-509B-41E8-A5C5-AEE90F655309}" type="pres">
      <dgm:prSet presAssocID="{A6FF9DB3-C9EA-42AA-9B82-C2FCF764FA0C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FCAEB72-A6D0-4B6E-B5D6-41260673618B}" type="pres">
      <dgm:prSet presAssocID="{A6FF9DB3-C9EA-42AA-9B82-C2FCF764FA0C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5BB0BB-6405-4009-9F7B-686D869721B4}" type="pres">
      <dgm:prSet presAssocID="{A6FF9DB3-C9EA-42AA-9B82-C2FCF764FA0C}" presName="negativeSpace" presStyleCnt="0"/>
      <dgm:spPr/>
    </dgm:pt>
    <dgm:pt modelId="{5173FFB5-E15C-4A9F-86B4-5440A0580480}" type="pres">
      <dgm:prSet presAssocID="{A6FF9DB3-C9EA-42AA-9B82-C2FCF764FA0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4897764-F221-4F69-B207-1C0205110F12}" type="presOf" srcId="{A6FF9DB3-C9EA-42AA-9B82-C2FCF764FA0C}" destId="{7FCAEB72-A6D0-4B6E-B5D6-41260673618B}" srcOrd="1" destOrd="0" presId="urn:microsoft.com/office/officeart/2005/8/layout/list1"/>
    <dgm:cxn modelId="{0E7B16EC-91A7-4DE1-A38D-ED63D62876EC}" type="presOf" srcId="{B919A20A-48C9-4BC7-81A4-5A7D4840AD1A}" destId="{0FB459EF-6024-4B43-907A-DAF9A9F0531E}" srcOrd="0" destOrd="0" presId="urn:microsoft.com/office/officeart/2005/8/layout/list1"/>
    <dgm:cxn modelId="{E7B08384-2B10-4151-8152-2E426D7B19FE}" type="presOf" srcId="{929A4FC4-0C76-4DC3-B235-124A13901061}" destId="{B337FFE1-7641-406B-8468-308543B5A36B}" srcOrd="1" destOrd="0" presId="urn:microsoft.com/office/officeart/2005/8/layout/list1"/>
    <dgm:cxn modelId="{100169B2-FE09-4B98-AAA3-103C2A924FB8}" srcId="{B919A20A-48C9-4BC7-81A4-5A7D4840AD1A}" destId="{0C352345-D797-4D12-B9B0-D4625651786F}" srcOrd="0" destOrd="0" parTransId="{12AF2AA1-2C10-483B-8314-A87FE20FF4E8}" sibTransId="{AB57E457-1837-4E19-A90D-9201A4DD500D}"/>
    <dgm:cxn modelId="{962EF18A-D949-4B8B-B3AB-73CA562060F2}" srcId="{B919A20A-48C9-4BC7-81A4-5A7D4840AD1A}" destId="{A6FF9DB3-C9EA-42AA-9B82-C2FCF764FA0C}" srcOrd="3" destOrd="0" parTransId="{BEBC6A2C-417B-4877-B66D-B53390BD5E90}" sibTransId="{0AC70105-3E95-4FE1-917B-D77979BDFFDF}"/>
    <dgm:cxn modelId="{F76AAC42-D53D-4091-B706-5250D2380C42}" srcId="{B919A20A-48C9-4BC7-81A4-5A7D4840AD1A}" destId="{4B676045-0460-441C-886E-7E663092A4BC}" srcOrd="2" destOrd="0" parTransId="{3D70C0B7-A090-4444-82D5-AD909CB4C5C1}" sibTransId="{4AC47BDB-92CF-4E67-9736-38D04D81872A}"/>
    <dgm:cxn modelId="{8DA75356-F7E3-4858-8D7C-841ACB7E896A}" type="presOf" srcId="{A6FF9DB3-C9EA-42AA-9B82-C2FCF764FA0C}" destId="{220BE15D-509B-41E8-A5C5-AEE90F655309}" srcOrd="0" destOrd="0" presId="urn:microsoft.com/office/officeart/2005/8/layout/list1"/>
    <dgm:cxn modelId="{8E6C6923-8E36-46E3-AAA2-7D09898F52A1}" type="presOf" srcId="{0C352345-D797-4D12-B9B0-D4625651786F}" destId="{E46B3126-2A85-4DAC-B955-BA847DAC8414}" srcOrd="0" destOrd="0" presId="urn:microsoft.com/office/officeart/2005/8/layout/list1"/>
    <dgm:cxn modelId="{387314E2-F332-43D8-AED6-6D4AD9515F43}" type="presOf" srcId="{929A4FC4-0C76-4DC3-B235-124A13901061}" destId="{DA7C3BBF-0793-4E2A-97E0-8D13C80C3C6F}" srcOrd="0" destOrd="0" presId="urn:microsoft.com/office/officeart/2005/8/layout/list1"/>
    <dgm:cxn modelId="{022C17D9-236B-46E2-B2D1-2110BC9E715F}" type="presOf" srcId="{4B676045-0460-441C-886E-7E663092A4BC}" destId="{931B6237-9352-4040-9002-B25BE8AEA95A}" srcOrd="1" destOrd="0" presId="urn:microsoft.com/office/officeart/2005/8/layout/list1"/>
    <dgm:cxn modelId="{9A106A51-E349-4AA8-85A4-5A03A28DC604}" type="presOf" srcId="{0C352345-D797-4D12-B9B0-D4625651786F}" destId="{36BA98F0-329A-4E82-8F54-72E91DACB543}" srcOrd="1" destOrd="0" presId="urn:microsoft.com/office/officeart/2005/8/layout/list1"/>
    <dgm:cxn modelId="{9C2FA07C-C9DA-4D99-B652-DAA342A9E2BC}" srcId="{B919A20A-48C9-4BC7-81A4-5A7D4840AD1A}" destId="{929A4FC4-0C76-4DC3-B235-124A13901061}" srcOrd="1" destOrd="0" parTransId="{54A06A74-B69E-486C-9187-72670FF6CAB1}" sibTransId="{ED6E5983-EE6A-4A96-BFFF-B481753C7035}"/>
    <dgm:cxn modelId="{B6234720-5AA6-4521-9E2E-2FA10912C46C}" type="presOf" srcId="{4B676045-0460-441C-886E-7E663092A4BC}" destId="{C25664C0-D3C8-44E0-B3E4-BB788BC6DA6F}" srcOrd="0" destOrd="0" presId="urn:microsoft.com/office/officeart/2005/8/layout/list1"/>
    <dgm:cxn modelId="{BF47BCE1-2F41-429C-84A9-8FA4D5C88BA5}" type="presParOf" srcId="{0FB459EF-6024-4B43-907A-DAF9A9F0531E}" destId="{DEE32A0D-7AD4-439B-8189-990BB686B215}" srcOrd="0" destOrd="0" presId="urn:microsoft.com/office/officeart/2005/8/layout/list1"/>
    <dgm:cxn modelId="{48799AB7-6154-4DA0-8E26-061BBB27624F}" type="presParOf" srcId="{DEE32A0D-7AD4-439B-8189-990BB686B215}" destId="{E46B3126-2A85-4DAC-B955-BA847DAC8414}" srcOrd="0" destOrd="0" presId="urn:microsoft.com/office/officeart/2005/8/layout/list1"/>
    <dgm:cxn modelId="{55BE3D2C-3715-467A-9C26-23D7AA60D5DE}" type="presParOf" srcId="{DEE32A0D-7AD4-439B-8189-990BB686B215}" destId="{36BA98F0-329A-4E82-8F54-72E91DACB543}" srcOrd="1" destOrd="0" presId="urn:microsoft.com/office/officeart/2005/8/layout/list1"/>
    <dgm:cxn modelId="{35810B3E-9A26-4763-9B6D-406DE17CF470}" type="presParOf" srcId="{0FB459EF-6024-4B43-907A-DAF9A9F0531E}" destId="{1777DA65-DE97-4CCA-821F-9078E4F41DCB}" srcOrd="1" destOrd="0" presId="urn:microsoft.com/office/officeart/2005/8/layout/list1"/>
    <dgm:cxn modelId="{93BDE7F5-D596-4B0A-B851-88D5356CD224}" type="presParOf" srcId="{0FB459EF-6024-4B43-907A-DAF9A9F0531E}" destId="{5229BD4A-57FC-47DA-B1B8-F6F3F3907623}" srcOrd="2" destOrd="0" presId="urn:microsoft.com/office/officeart/2005/8/layout/list1"/>
    <dgm:cxn modelId="{244F8C19-F910-4354-A4F7-0AE3B01A1DCD}" type="presParOf" srcId="{0FB459EF-6024-4B43-907A-DAF9A9F0531E}" destId="{6B3AF5C3-5843-4A43-BDBB-C8E1C64DCBF9}" srcOrd="3" destOrd="0" presId="urn:microsoft.com/office/officeart/2005/8/layout/list1"/>
    <dgm:cxn modelId="{20E25A2F-62F8-435A-80FC-3ABFB901209F}" type="presParOf" srcId="{0FB459EF-6024-4B43-907A-DAF9A9F0531E}" destId="{BA6ADB3C-4588-481D-AC3A-6FFAAA927D64}" srcOrd="4" destOrd="0" presId="urn:microsoft.com/office/officeart/2005/8/layout/list1"/>
    <dgm:cxn modelId="{EE555E8A-9C7D-4DF7-A4E5-2FBA39EB8260}" type="presParOf" srcId="{BA6ADB3C-4588-481D-AC3A-6FFAAA927D64}" destId="{DA7C3BBF-0793-4E2A-97E0-8D13C80C3C6F}" srcOrd="0" destOrd="0" presId="urn:microsoft.com/office/officeart/2005/8/layout/list1"/>
    <dgm:cxn modelId="{3198777E-374E-4AC5-A4B3-EC0C65E523B5}" type="presParOf" srcId="{BA6ADB3C-4588-481D-AC3A-6FFAAA927D64}" destId="{B337FFE1-7641-406B-8468-308543B5A36B}" srcOrd="1" destOrd="0" presId="urn:microsoft.com/office/officeart/2005/8/layout/list1"/>
    <dgm:cxn modelId="{6155C0DB-E8C2-4807-9AC2-171BD2C4EB3B}" type="presParOf" srcId="{0FB459EF-6024-4B43-907A-DAF9A9F0531E}" destId="{29E3E443-4832-4602-AEF8-D6BAB368A0D9}" srcOrd="5" destOrd="0" presId="urn:microsoft.com/office/officeart/2005/8/layout/list1"/>
    <dgm:cxn modelId="{22ACEDD4-C5C0-4975-928C-5DC1513AED10}" type="presParOf" srcId="{0FB459EF-6024-4B43-907A-DAF9A9F0531E}" destId="{C93171CB-7E40-4F28-8F39-0D3672A6AE25}" srcOrd="6" destOrd="0" presId="urn:microsoft.com/office/officeart/2005/8/layout/list1"/>
    <dgm:cxn modelId="{B9A52091-37ED-4360-B1D3-91A3F73AADBC}" type="presParOf" srcId="{0FB459EF-6024-4B43-907A-DAF9A9F0531E}" destId="{D39A906A-9831-40BF-B4CF-EF3C99F6A3EC}" srcOrd="7" destOrd="0" presId="urn:microsoft.com/office/officeart/2005/8/layout/list1"/>
    <dgm:cxn modelId="{96D4C47E-BC9D-405C-948D-7DD4A446423D}" type="presParOf" srcId="{0FB459EF-6024-4B43-907A-DAF9A9F0531E}" destId="{C3CAA909-7734-475F-9052-2A04892CD433}" srcOrd="8" destOrd="0" presId="urn:microsoft.com/office/officeart/2005/8/layout/list1"/>
    <dgm:cxn modelId="{04772084-58AB-4378-A3DE-EB7087DD6410}" type="presParOf" srcId="{C3CAA909-7734-475F-9052-2A04892CD433}" destId="{C25664C0-D3C8-44E0-B3E4-BB788BC6DA6F}" srcOrd="0" destOrd="0" presId="urn:microsoft.com/office/officeart/2005/8/layout/list1"/>
    <dgm:cxn modelId="{3EC670AB-FB3F-4141-BCB7-5373E657DF05}" type="presParOf" srcId="{C3CAA909-7734-475F-9052-2A04892CD433}" destId="{931B6237-9352-4040-9002-B25BE8AEA95A}" srcOrd="1" destOrd="0" presId="urn:microsoft.com/office/officeart/2005/8/layout/list1"/>
    <dgm:cxn modelId="{80823C2E-CA2F-4272-A20C-FC76E195C2B5}" type="presParOf" srcId="{0FB459EF-6024-4B43-907A-DAF9A9F0531E}" destId="{5D55C098-F845-401D-BC14-24CEE876AC7C}" srcOrd="9" destOrd="0" presId="urn:microsoft.com/office/officeart/2005/8/layout/list1"/>
    <dgm:cxn modelId="{9E6E352C-B3B8-4A06-807C-68B73A132FBB}" type="presParOf" srcId="{0FB459EF-6024-4B43-907A-DAF9A9F0531E}" destId="{B8CEE143-BD21-486E-82FE-6D5BA48546F4}" srcOrd="10" destOrd="0" presId="urn:microsoft.com/office/officeart/2005/8/layout/list1"/>
    <dgm:cxn modelId="{4C9B63A2-42F6-4882-BEAE-FFA84717EC89}" type="presParOf" srcId="{0FB459EF-6024-4B43-907A-DAF9A9F0531E}" destId="{44FE5963-E112-46E6-A7D0-89A55C1042E8}" srcOrd="11" destOrd="0" presId="urn:microsoft.com/office/officeart/2005/8/layout/list1"/>
    <dgm:cxn modelId="{2C2471F1-7971-4B45-B8F3-6C87351C7DE3}" type="presParOf" srcId="{0FB459EF-6024-4B43-907A-DAF9A9F0531E}" destId="{49C10DD5-51D4-48C6-A41D-540AC4DC93EF}" srcOrd="12" destOrd="0" presId="urn:microsoft.com/office/officeart/2005/8/layout/list1"/>
    <dgm:cxn modelId="{5A6B13DC-7AC5-4BA1-9929-EF4068D92106}" type="presParOf" srcId="{49C10DD5-51D4-48C6-A41D-540AC4DC93EF}" destId="{220BE15D-509B-41E8-A5C5-AEE90F655309}" srcOrd="0" destOrd="0" presId="urn:microsoft.com/office/officeart/2005/8/layout/list1"/>
    <dgm:cxn modelId="{197A68AA-046E-483C-B074-53FFA14027D5}" type="presParOf" srcId="{49C10DD5-51D4-48C6-A41D-540AC4DC93EF}" destId="{7FCAEB72-A6D0-4B6E-B5D6-41260673618B}" srcOrd="1" destOrd="0" presId="urn:microsoft.com/office/officeart/2005/8/layout/list1"/>
    <dgm:cxn modelId="{D1361B72-415E-4473-9509-307F87A8739A}" type="presParOf" srcId="{0FB459EF-6024-4B43-907A-DAF9A9F0531E}" destId="{095BB0BB-6405-4009-9F7B-686D869721B4}" srcOrd="13" destOrd="0" presId="urn:microsoft.com/office/officeart/2005/8/layout/list1"/>
    <dgm:cxn modelId="{B1C85952-1776-4AC3-A245-03579832623F}" type="presParOf" srcId="{0FB459EF-6024-4B43-907A-DAF9A9F0531E}" destId="{5173FFB5-E15C-4A9F-86B4-5440A058048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99825-FD73-4E4C-AF39-A3CA41C801EE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Данные о семье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0" y="591343"/>
        <a:ext cx="2571749" cy="1543050"/>
      </dsp:txXfrm>
    </dsp:sp>
    <dsp:sp modelId="{94E2381B-F13D-4965-8E66-C1A679C02965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Краткая история развития ребенка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2828925" y="591343"/>
        <a:ext cx="2571749" cy="1543050"/>
      </dsp:txXfrm>
    </dsp:sp>
    <dsp:sp modelId="{445F88E3-B904-4A80-94C5-960BFD0B0F4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Медицинский анамнез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5657849" y="591343"/>
        <a:ext cx="2571749" cy="1543050"/>
      </dsp:txXfrm>
    </dsp:sp>
    <dsp:sp modelId="{76308F70-4CDD-43A8-9DE0-72445F35B11B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Врачебная консультация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0" y="2391569"/>
        <a:ext cx="2571749" cy="1543050"/>
      </dsp:txXfrm>
    </dsp:sp>
    <dsp:sp modelId="{9707B4BD-0EEC-435C-9F46-42293D7640AC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solidFill>
                <a:schemeClr val="tx1"/>
              </a:solidFill>
            </a:rPr>
            <a:t>Массо</a:t>
          </a:r>
          <a:r>
            <a:rPr lang="ru-RU" sz="2300" kern="1200" dirty="0" smtClean="0">
              <a:solidFill>
                <a:schemeClr val="tx1"/>
              </a:solidFill>
            </a:rPr>
            <a:t>-ростовые показатели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2828925" y="2391569"/>
        <a:ext cx="2571749" cy="1543050"/>
      </dsp:txXfrm>
    </dsp:sp>
    <dsp:sp modelId="{D2ECCBBD-D793-42E3-BBCD-4DE690924851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Рекомендации ПМПК (ксерокопия)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5657849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8B0D6-61A2-46BB-88CE-AE0CC851819D}">
      <dsp:nvSpPr>
        <dsp:cNvPr id="0" name=""/>
        <dsp:cNvSpPr/>
      </dsp:nvSpPr>
      <dsp:spPr>
        <a:xfrm>
          <a:off x="463" y="126990"/>
          <a:ext cx="3864695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Протоколы психолога</a:t>
          </a:r>
          <a:endParaRPr lang="ru-RU" sz="32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29710" y="156237"/>
        <a:ext cx="3806201" cy="940068"/>
      </dsp:txXfrm>
    </dsp:sp>
    <dsp:sp modelId="{0974ECBB-F4A2-446C-83BC-C6335C8260D1}">
      <dsp:nvSpPr>
        <dsp:cNvPr id="0" name=""/>
        <dsp:cNvSpPr/>
      </dsp:nvSpPr>
      <dsp:spPr>
        <a:xfrm>
          <a:off x="386933" y="1125552"/>
          <a:ext cx="386469" cy="748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921"/>
              </a:lnTo>
              <a:lnTo>
                <a:pt x="386469" y="748921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8D6EE3-02E4-4693-8D1D-EF0ACB512C72}">
      <dsp:nvSpPr>
        <dsp:cNvPr id="0" name=""/>
        <dsp:cNvSpPr/>
      </dsp:nvSpPr>
      <dsp:spPr>
        <a:xfrm>
          <a:off x="773402" y="1375193"/>
          <a:ext cx="3091756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Анкета для родителей</a:t>
          </a:r>
          <a:endParaRPr lang="ru-RU" sz="21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802649" y="1404440"/>
        <a:ext cx="3033262" cy="940068"/>
      </dsp:txXfrm>
    </dsp:sp>
    <dsp:sp modelId="{C193AD56-0F39-4755-99AD-C12BE6344196}">
      <dsp:nvSpPr>
        <dsp:cNvPr id="0" name=""/>
        <dsp:cNvSpPr/>
      </dsp:nvSpPr>
      <dsp:spPr>
        <a:xfrm>
          <a:off x="386933" y="1125552"/>
          <a:ext cx="386469" cy="199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7124"/>
              </a:lnTo>
              <a:lnTo>
                <a:pt x="386469" y="199712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15790-2550-49B8-A16F-7BFA3548A31E}">
      <dsp:nvSpPr>
        <dsp:cNvPr id="0" name=""/>
        <dsp:cNvSpPr/>
      </dsp:nvSpPr>
      <dsp:spPr>
        <a:xfrm>
          <a:off x="773402" y="2623396"/>
          <a:ext cx="3091756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 психодиагностического обследования</a:t>
          </a:r>
          <a:endParaRPr lang="ru-RU" sz="21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802649" y="2652643"/>
        <a:ext cx="3033262" cy="940068"/>
      </dsp:txXfrm>
    </dsp:sp>
    <dsp:sp modelId="{680FA331-05F7-474F-8A64-D8DE567F96D4}">
      <dsp:nvSpPr>
        <dsp:cNvPr id="0" name=""/>
        <dsp:cNvSpPr/>
      </dsp:nvSpPr>
      <dsp:spPr>
        <a:xfrm>
          <a:off x="386933" y="1125552"/>
          <a:ext cx="386469" cy="324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5327"/>
              </a:lnTo>
              <a:lnTo>
                <a:pt x="386469" y="324532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D52D8-5EA8-40D6-BAEA-BE5E17000CA0}">
      <dsp:nvSpPr>
        <dsp:cNvPr id="0" name=""/>
        <dsp:cNvSpPr/>
      </dsp:nvSpPr>
      <dsp:spPr>
        <a:xfrm>
          <a:off x="773402" y="3871599"/>
          <a:ext cx="3091756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Мониторинг развития учащегося</a:t>
          </a:r>
          <a:endParaRPr lang="ru-RU" sz="21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802649" y="3900846"/>
        <a:ext cx="3033262" cy="940068"/>
      </dsp:txXfrm>
    </dsp:sp>
    <dsp:sp modelId="{2EA63ADD-EC00-4EC8-9274-CA0DEBD21D61}">
      <dsp:nvSpPr>
        <dsp:cNvPr id="0" name=""/>
        <dsp:cNvSpPr/>
      </dsp:nvSpPr>
      <dsp:spPr>
        <a:xfrm>
          <a:off x="4364440" y="126990"/>
          <a:ext cx="3864695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Протоколы логопеда</a:t>
          </a:r>
          <a:endParaRPr lang="ru-RU" sz="32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4393687" y="156237"/>
        <a:ext cx="3806201" cy="940068"/>
      </dsp:txXfrm>
    </dsp:sp>
    <dsp:sp modelId="{DE9C9579-1011-400F-BBCC-5575091F61E2}">
      <dsp:nvSpPr>
        <dsp:cNvPr id="0" name=""/>
        <dsp:cNvSpPr/>
      </dsp:nvSpPr>
      <dsp:spPr>
        <a:xfrm>
          <a:off x="4750910" y="1125552"/>
          <a:ext cx="386469" cy="748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921"/>
              </a:lnTo>
              <a:lnTo>
                <a:pt x="386469" y="748921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1421D-636F-4F7F-AD4A-CD33C54128D7}">
      <dsp:nvSpPr>
        <dsp:cNvPr id="0" name=""/>
        <dsp:cNvSpPr/>
      </dsp:nvSpPr>
      <dsp:spPr>
        <a:xfrm>
          <a:off x="5137379" y="1375193"/>
          <a:ext cx="3091756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Заключение на вновь прибывшего ребенка</a:t>
          </a:r>
          <a:endParaRPr lang="ru-RU" sz="21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5166626" y="1404440"/>
        <a:ext cx="3033262" cy="940068"/>
      </dsp:txXfrm>
    </dsp:sp>
    <dsp:sp modelId="{280644EF-57D3-4CF3-B97A-8A01A4A2EB21}">
      <dsp:nvSpPr>
        <dsp:cNvPr id="0" name=""/>
        <dsp:cNvSpPr/>
      </dsp:nvSpPr>
      <dsp:spPr>
        <a:xfrm>
          <a:off x="4750910" y="1125552"/>
          <a:ext cx="386469" cy="199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7124"/>
              </a:lnTo>
              <a:lnTo>
                <a:pt x="386469" y="199712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ACC04-ED89-4E7B-9AEB-A813F87A2829}">
      <dsp:nvSpPr>
        <dsp:cNvPr id="0" name=""/>
        <dsp:cNvSpPr/>
      </dsp:nvSpPr>
      <dsp:spPr>
        <a:xfrm>
          <a:off x="5137379" y="2623396"/>
          <a:ext cx="3091756" cy="998562"/>
        </a:xfrm>
        <a:prstGeom prst="roundRect">
          <a:avLst>
            <a:gd name="adj" fmla="val 10000"/>
          </a:avLst>
        </a:prstGeom>
        <a:solidFill>
          <a:schemeClr val="bg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Мониторинг уровня развития речи</a:t>
          </a:r>
          <a:endParaRPr lang="ru-RU" sz="2100" kern="1200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5166626" y="2652643"/>
        <a:ext cx="3033262" cy="940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9965E-C46C-4AD4-AFBA-A1187C864C2C}">
      <dsp:nvSpPr>
        <dsp:cNvPr id="0" name=""/>
        <dsp:cNvSpPr/>
      </dsp:nvSpPr>
      <dsp:spPr>
        <a:xfrm>
          <a:off x="3448737" y="816063"/>
          <a:ext cx="6291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916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6825" y="858484"/>
        <a:ext cx="32988" cy="6597"/>
      </dsp:txXfrm>
    </dsp:sp>
    <dsp:sp modelId="{B2B023F3-5212-475D-927A-5D8EFA9CA3F0}">
      <dsp:nvSpPr>
        <dsp:cNvPr id="0" name=""/>
        <dsp:cNvSpPr/>
      </dsp:nvSpPr>
      <dsp:spPr>
        <a:xfrm>
          <a:off x="581996" y="1220"/>
          <a:ext cx="2868541" cy="1721124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Период изучения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81996" y="1220"/>
        <a:ext cx="2868541" cy="1721124"/>
      </dsp:txXfrm>
    </dsp:sp>
    <dsp:sp modelId="{7C31ACCF-128A-4223-986A-580CCCE44EED}">
      <dsp:nvSpPr>
        <dsp:cNvPr id="0" name=""/>
        <dsp:cNvSpPr/>
      </dsp:nvSpPr>
      <dsp:spPr>
        <a:xfrm>
          <a:off x="2016267" y="1720545"/>
          <a:ext cx="3528305" cy="629164"/>
        </a:xfrm>
        <a:custGeom>
          <a:avLst/>
          <a:gdLst/>
          <a:ahLst/>
          <a:cxnLst/>
          <a:rect l="0" t="0" r="0" b="0"/>
          <a:pathLst>
            <a:path>
              <a:moveTo>
                <a:pt x="3528305" y="0"/>
              </a:moveTo>
              <a:lnTo>
                <a:pt x="3528305" y="331682"/>
              </a:lnTo>
              <a:lnTo>
                <a:pt x="0" y="331682"/>
              </a:lnTo>
              <a:lnTo>
                <a:pt x="0" y="62916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90683" y="2031829"/>
        <a:ext cx="179473" cy="6597"/>
      </dsp:txXfrm>
    </dsp:sp>
    <dsp:sp modelId="{8986EF7F-6720-4994-A074-E792D628DB0D}">
      <dsp:nvSpPr>
        <dsp:cNvPr id="0" name=""/>
        <dsp:cNvSpPr/>
      </dsp:nvSpPr>
      <dsp:spPr>
        <a:xfrm>
          <a:off x="4110302" y="1220"/>
          <a:ext cx="2868541" cy="1721124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Раздел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110302" y="1220"/>
        <a:ext cx="2868541" cy="1721124"/>
      </dsp:txXfrm>
    </dsp:sp>
    <dsp:sp modelId="{4871B842-752E-4F11-A5C5-D0140CEB4F52}">
      <dsp:nvSpPr>
        <dsp:cNvPr id="0" name=""/>
        <dsp:cNvSpPr/>
      </dsp:nvSpPr>
      <dsp:spPr>
        <a:xfrm>
          <a:off x="3448737" y="3196952"/>
          <a:ext cx="6291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916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6825" y="3239373"/>
        <a:ext cx="32988" cy="6597"/>
      </dsp:txXfrm>
    </dsp:sp>
    <dsp:sp modelId="{D687AE85-6CAA-4337-AB58-994A90DED205}">
      <dsp:nvSpPr>
        <dsp:cNvPr id="0" name=""/>
        <dsp:cNvSpPr/>
      </dsp:nvSpPr>
      <dsp:spPr>
        <a:xfrm>
          <a:off x="581996" y="2382110"/>
          <a:ext cx="2868541" cy="1721124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Цели обучения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81996" y="2382110"/>
        <a:ext cx="2868541" cy="1721124"/>
      </dsp:txXfrm>
    </dsp:sp>
    <dsp:sp modelId="{FB486AB9-D287-480A-A883-37CDC0583800}">
      <dsp:nvSpPr>
        <dsp:cNvPr id="0" name=""/>
        <dsp:cNvSpPr/>
      </dsp:nvSpPr>
      <dsp:spPr>
        <a:xfrm>
          <a:off x="4110302" y="2382110"/>
          <a:ext cx="2868541" cy="1721124"/>
        </a:xfrm>
        <a:prstGeom prst="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Уровни достижений: Узнавание (1), понимание (2), применение (3)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110302" y="2382110"/>
        <a:ext cx="2868541" cy="17211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9BD4A-57FC-47DA-B1B8-F6F3F3907623}">
      <dsp:nvSpPr>
        <dsp:cNvPr id="0" name=""/>
        <dsp:cNvSpPr/>
      </dsp:nvSpPr>
      <dsp:spPr>
        <a:xfrm>
          <a:off x="0" y="431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BA98F0-329A-4E82-8F54-72E91DACB543}">
      <dsp:nvSpPr>
        <dsp:cNvPr id="0" name=""/>
        <dsp:cNvSpPr/>
      </dsp:nvSpPr>
      <dsp:spPr>
        <a:xfrm>
          <a:off x="391790" y="62481"/>
          <a:ext cx="7835792" cy="738000"/>
        </a:xfrm>
        <a:prstGeom prst="round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Раскрывает успехи в учёбе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27816" y="98507"/>
        <a:ext cx="7763740" cy="665948"/>
      </dsp:txXfrm>
    </dsp:sp>
    <dsp:sp modelId="{C93171CB-7E40-4F28-8F39-0D3672A6AE25}">
      <dsp:nvSpPr>
        <dsp:cNvPr id="0" name=""/>
        <dsp:cNvSpPr/>
      </dsp:nvSpPr>
      <dsp:spPr>
        <a:xfrm>
          <a:off x="0" y="1565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7FFE1-7641-406B-8468-308543B5A36B}">
      <dsp:nvSpPr>
        <dsp:cNvPr id="0" name=""/>
        <dsp:cNvSpPr/>
      </dsp:nvSpPr>
      <dsp:spPr>
        <a:xfrm>
          <a:off x="391790" y="1196481"/>
          <a:ext cx="7835792" cy="738000"/>
        </a:xfrm>
        <a:prstGeom prst="round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Достигнутый уровень (прогресс или регресс)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27816" y="1232507"/>
        <a:ext cx="7763740" cy="665948"/>
      </dsp:txXfrm>
    </dsp:sp>
    <dsp:sp modelId="{B8CEE143-BD21-486E-82FE-6D5BA48546F4}">
      <dsp:nvSpPr>
        <dsp:cNvPr id="0" name=""/>
        <dsp:cNvSpPr/>
      </dsp:nvSpPr>
      <dsp:spPr>
        <a:xfrm>
          <a:off x="0" y="2699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1B6237-9352-4040-9002-B25BE8AEA95A}">
      <dsp:nvSpPr>
        <dsp:cNvPr id="0" name=""/>
        <dsp:cNvSpPr/>
      </dsp:nvSpPr>
      <dsp:spPr>
        <a:xfrm>
          <a:off x="391790" y="2330481"/>
          <a:ext cx="7835792" cy="738000"/>
        </a:xfrm>
        <a:prstGeom prst="round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Описание индивидуальной работы для восполнения пробелов в знаниях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27816" y="2366507"/>
        <a:ext cx="7763740" cy="665948"/>
      </dsp:txXfrm>
    </dsp:sp>
    <dsp:sp modelId="{5173FFB5-E15C-4A9F-86B4-5440A0580480}">
      <dsp:nvSpPr>
        <dsp:cNvPr id="0" name=""/>
        <dsp:cNvSpPr/>
      </dsp:nvSpPr>
      <dsp:spPr>
        <a:xfrm>
          <a:off x="0" y="3833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CAEB72-A6D0-4B6E-B5D6-41260673618B}">
      <dsp:nvSpPr>
        <dsp:cNvPr id="0" name=""/>
        <dsp:cNvSpPr/>
      </dsp:nvSpPr>
      <dsp:spPr>
        <a:xfrm>
          <a:off x="391790" y="3464481"/>
          <a:ext cx="7835792" cy="738000"/>
        </a:xfrm>
        <a:prstGeom prst="roundRect">
          <a:avLst/>
        </a:pr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Заполняется по результатам полугодия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27816" y="3500507"/>
        <a:ext cx="7763740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Рекомендации по заполнению ИПР</a:t>
            </a:r>
            <a:endParaRPr lang="ru-RU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Совещание при директоре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80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Цель Индивидуальной программы развития учащегося: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Сбор информации об индивидуальном развитии, оценка достижений в различных видах деятельности, сведения о ребенке на основе диагностических данных для составления индивидуальной образовательной траектории, коррекционной и развивающей программ.</a:t>
            </a:r>
            <a:endParaRPr lang="ru-RU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81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 раздел: Общие сведения об учащемся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258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47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2 раздел: Диагностический: протоколы обследования ребенка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114814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98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</a:rPr>
              <a:t>3 раздел: Коррекционно-развивающая работа: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Коррекционно-развивающие программы по предметам: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1026354"/>
              </p:ext>
            </p:extLst>
          </p:nvPr>
        </p:nvGraphicFramePr>
        <p:xfrm>
          <a:off x="755576" y="2564904"/>
          <a:ext cx="756084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5599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</a:rPr>
              <a:t>Коррекционно-развивающая программа дефектолога:</a:t>
            </a:r>
            <a:endParaRPr lang="ru-RU" sz="44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52397"/>
              </p:ext>
            </p:extLst>
          </p:nvPr>
        </p:nvGraphicFramePr>
        <p:xfrm>
          <a:off x="179512" y="1628797"/>
          <a:ext cx="8784976" cy="493911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6662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Категория результата</a:t>
                      </a:r>
                      <a:endParaRPr lang="ru-RU" sz="1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Исходный уровень развития</a:t>
                      </a:r>
                      <a:r>
                        <a:rPr lang="ru-RU" sz="14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endParaRPr lang="ru-RU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Предполагаемый результат</a:t>
                      </a:r>
                      <a:endParaRPr lang="ru-RU" sz="1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Достигнутый уровень на конец года</a:t>
                      </a:r>
                      <a:endParaRPr lang="ru-RU" sz="1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29564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Предметный уровень (ЗУН по предмету)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Например: ребенок не читает по словам, знает и распознает только буквы, допускает ошибки….Не отвечает на вопросы самостоятельно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Читать по слогам, узнавать слова в тексте, определять события, отвечать на простые вопросы,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пересказывать текст по наглядной опоре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154469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Личностный результат (свойства личности, позволяющие ребенку достигать запланированных рубежей)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Сформированность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волевых качеств: умения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планировать, прогнозировать, решительность, организованность, самостоятельность, дисциплинированность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Создание на уроках условий для развития…..качеств и свойств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личности (нравственных, эстетических, умственных, 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1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117396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Здоровьесбережение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(технологии сохранения здоровья в образовательном процессе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Описание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физиологических особенностей ребенка и подбор к нему технологий </a:t>
                      </a:r>
                      <a:r>
                        <a:rPr lang="ru-RU" sz="1100" baseline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ЗОЖ: </a:t>
                      </a:r>
                      <a:r>
                        <a:rPr lang="ru-RU" sz="1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Физминутки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зрительная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гимнастика, динамические паузы, 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психогимнастика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наглядность, свежий воздух и т.д.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Сформированность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у ребенка элементарных знаний о ЗОЖ: правильное питание, гимнастика, осанка, правила гигиены органов чувств</a:t>
                      </a:r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76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6754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4 раздел: Описательная оценка: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6699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9599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63</TotalTime>
  <Words>327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Рекомендации по заполнению ИПР</vt:lpstr>
      <vt:lpstr>Цель Индивидуальной программы развития учащегося:</vt:lpstr>
      <vt:lpstr>1 раздел: Общие сведения об учащемся</vt:lpstr>
      <vt:lpstr>2 раздел: Диагностический: протоколы обследования ребенка</vt:lpstr>
      <vt:lpstr>3 раздел: Коррекционно-развивающая работа:</vt:lpstr>
      <vt:lpstr>Коррекционно-развивающая программа дефектолога:</vt:lpstr>
      <vt:lpstr>4 раздел: Описательная оценка: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заполнению ИПР</dc:title>
  <dc:creator>EduQwest</dc:creator>
  <cp:lastModifiedBy>EduQwest</cp:lastModifiedBy>
  <cp:revision>7</cp:revision>
  <cp:lastPrinted>2022-10-07T05:15:48Z</cp:lastPrinted>
  <dcterms:created xsi:type="dcterms:W3CDTF">2022-10-07T04:12:19Z</dcterms:created>
  <dcterms:modified xsi:type="dcterms:W3CDTF">2022-10-10T03:54:42Z</dcterms:modified>
</cp:coreProperties>
</file>