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70" r:id="rId11"/>
    <p:sldId id="265" r:id="rId12"/>
    <p:sldId id="267" r:id="rId13"/>
    <p:sldId id="268" r:id="rId14"/>
    <p:sldId id="269" r:id="rId15"/>
    <p:sldId id="271" r:id="rId16"/>
    <p:sldId id="274" r:id="rId17"/>
    <p:sldId id="273" r:id="rId18"/>
    <p:sldId id="272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6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4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37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86492-7AF7-1E6C-0B10-9E1CCCFBC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054DDF-8E7D-175F-C95D-75641C813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6A125E-53D5-F9CB-6202-4C7F8F79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A66C0-D045-4F1A-B941-38F224C1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05B4C-F0B9-BFEF-0A24-CD75B37F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27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30B70-F2A2-C237-D2DF-8E28326E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C1169-3E74-1EEE-EDE0-C1F32CAB5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C0B83-5E1B-0C42-B0BA-1AF9E41D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EC62E1-F5BA-E59C-B001-B58A6512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4D662E-B70F-3530-370E-B5B3B765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25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BF070-75EF-72D0-4126-2162029D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F705-9900-5B9C-3A0C-093A4CE42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87FE4-B160-8D10-E2FC-5475473D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C9E81-4B42-988B-F980-EAB67010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D5AE3-62F5-7DE2-B338-98934877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90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CF662-F3F1-4D86-934E-426FA944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B1C3C-D6F2-5356-EED7-F832D5FC5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B98E99-D419-4DF9-1B0D-52167AB72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88FF1A-CB26-C975-724D-177A7689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D479D6-CEAB-48A1-EE1E-BA434F53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016E89-9EC9-0D83-4A16-AE9DA6C2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FDCED-64C4-652F-4903-0729E6F5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2BE3D0-AE22-A2AE-24C3-E31A95ACF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8DAB1E-9BDB-9BE0-4827-FB324F02F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357425-C07A-7AB8-CBBD-C9E721737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03E145-6E63-7490-199F-F544FBB0E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B341AB-2573-DC35-2478-197D9089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D12409-2887-7064-4C36-39B1F24C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4C6F89-8E78-13FD-AA50-61E50A4B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C2D76-E5F3-35CC-FA64-774AE29E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EF1E80-BB34-0FBF-D59E-4949BAAF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DBABD3-BCD9-27E8-C824-F2927CCD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164ECC-7C89-4DA3-8607-11A8A05D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47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8B9FBB-67FC-4210-51C5-6DE4B70B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A77E7F-28C8-D1CF-0B34-632563EC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14022B-7F80-2BE6-0400-3BB782FC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82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D7B66-28DB-8362-B1A0-78467CB6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B8C8A-36CA-675D-521B-2FC1CC90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940976-76F8-3943-A881-6B3F8712D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58C43B-76EC-B1D0-F6F9-3C02D369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9AD0A-9756-A192-51D1-5552DAF95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8DC051-CA99-02E5-77BE-35D84809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6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17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4FFA-9EED-887E-FFFA-140005B6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6241E2-9526-40EE-8346-0CCAFEE21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99C3C4-D8B8-EEC4-31BB-186573763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E5BAC3-C595-B107-27F7-42617220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6BF864-72C5-7387-949E-E5753EC5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3116B-B43A-12CC-8FB8-EE43A229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06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CD13F-6992-4114-2FEC-944F922C2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592AAD-DC61-7D32-BDE0-0C7A7397C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1A5703-358A-DA2B-7A25-0FEFD736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A0EB5-CF4D-F936-6A29-13C79A12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B8F8E1-BACA-BCC5-AE4A-8CC61240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8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7FD58-AB4A-55B1-E313-EEC4556BC0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2BAF76-ED7C-E121-4776-75074C3C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5FEC71-1213-2D1A-EB93-9353154B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B8632-BEDC-EBC4-BFF8-86F89092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1A146D-B83A-42E9-FC97-9B76231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1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178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9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5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2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3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354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C5D07-EEF5-13EF-6292-FD8C20A8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4EE675-B560-0BBF-093C-973C097F6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B9C46-0306-C769-0D88-1EB3ECBD9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F90D-F128-4B00-B32F-F1F3D3C79A3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59F64-3D31-BD85-C727-7FC08B439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E3529-5EF2-C009-191C-C68BC768E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A291-66FD-417D-8ADA-523434891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3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59A33-28EA-CD3E-012C-10361292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7" y="117987"/>
            <a:ext cx="9773264" cy="67400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919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451E06-9D7B-FD98-1DFF-8E646E2C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"/>
          <a:stretch/>
        </p:blipFill>
        <p:spPr>
          <a:xfrm>
            <a:off x="1229033" y="49750"/>
            <a:ext cx="10417682" cy="66951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66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BF34B-677B-C702-835F-72129BC09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03" y="93407"/>
            <a:ext cx="8894915" cy="667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29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5403E-0DCF-0DD4-E819-03A34580D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7983"/>
          <a:stretch/>
        </p:blipFill>
        <p:spPr>
          <a:xfrm>
            <a:off x="1147879" y="120754"/>
            <a:ext cx="9896241" cy="643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55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75E1B-8F24-949B-D4FB-A4EC0B45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65" y="14749"/>
            <a:ext cx="9124335" cy="68432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401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2DA8C-A1D1-C743-A5B7-103F1522B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18641" r="5225" b="7138"/>
          <a:stretch/>
        </p:blipFill>
        <p:spPr>
          <a:xfrm>
            <a:off x="648929" y="139619"/>
            <a:ext cx="11244303" cy="64005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1622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C4FA1-68ED-7C5F-58AD-F4E3D5CB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5570"/>
          <a:stretch/>
        </p:blipFill>
        <p:spPr>
          <a:xfrm>
            <a:off x="729915" y="117988"/>
            <a:ext cx="10555703" cy="666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742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C3DA1D-E4ED-E940-A55E-3887136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6584"/>
          <a:stretch/>
        </p:blipFill>
        <p:spPr>
          <a:xfrm>
            <a:off x="1406013" y="74760"/>
            <a:ext cx="9910916" cy="668823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7957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CEA15-E5D8-5151-C425-05A41FC91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10395"/>
          <a:stretch/>
        </p:blipFill>
        <p:spPr>
          <a:xfrm>
            <a:off x="606260" y="0"/>
            <a:ext cx="1139211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944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5D78B-9EC4-C5C3-9FBC-1929B4D4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33" y="63686"/>
            <a:ext cx="8250618" cy="67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66B58C-54DB-4249-7A0D-D43F8C68A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969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86B73-E258-434C-71D4-D991509F2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4709"/>
          <a:stretch/>
        </p:blipFill>
        <p:spPr>
          <a:xfrm>
            <a:off x="891708" y="167148"/>
            <a:ext cx="10235394" cy="66908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1207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71">
              <a:srgbClr val="C1D9B6"/>
            </a:gs>
            <a:gs pos="7000">
              <a:schemeClr val="bg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F80C65-17BE-EEE4-BDAC-FBC03BF95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85"/>
          <a:stretch/>
        </p:blipFill>
        <p:spPr>
          <a:xfrm>
            <a:off x="2753034" y="216309"/>
            <a:ext cx="6795366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1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895B4-9F29-23EA-1CD0-AD24B93B4907}"/>
              </a:ext>
            </a:extLst>
          </p:cNvPr>
          <p:cNvSpPr txBox="1"/>
          <p:nvPr/>
        </p:nvSpPr>
        <p:spPr>
          <a:xfrm>
            <a:off x="2192592" y="1081547"/>
            <a:ext cx="6853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Основным правовым документом, регламентирующим антикоррупционную борьбу в РК, является закон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«О противодействий коррупций», </a:t>
            </a:r>
            <a:r>
              <a:rPr lang="ru-RU" sz="3200" dirty="0"/>
              <a:t>принятый в ноябре 2015г. И введенный в действие с 1 января 2016 года</a:t>
            </a:r>
          </a:p>
        </p:txBody>
      </p:sp>
    </p:spTree>
    <p:extLst>
      <p:ext uri="{BB962C8B-B14F-4D97-AF65-F5344CB8AC3E}">
        <p14:creationId xmlns:p14="http://schemas.microsoft.com/office/powerpoint/2010/main" val="61713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B5E58-D27A-BC5F-3E9E-7B70D4818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1598"/>
          <a:stretch/>
        </p:blipFill>
        <p:spPr>
          <a:xfrm>
            <a:off x="993057" y="95349"/>
            <a:ext cx="9960077" cy="663974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23318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E4A6C-38F1-131B-4864-D6ECD72ADB1D}"/>
              </a:ext>
            </a:extLst>
          </p:cNvPr>
          <p:cNvSpPr txBox="1"/>
          <p:nvPr/>
        </p:nvSpPr>
        <p:spPr>
          <a:xfrm>
            <a:off x="2443316" y="1278095"/>
            <a:ext cx="676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Коррупционные действия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607E91A-3DD9-4375-DF94-12E05EBE1113}"/>
              </a:ext>
            </a:extLst>
          </p:cNvPr>
          <p:cNvSpPr/>
          <p:nvPr/>
        </p:nvSpPr>
        <p:spPr>
          <a:xfrm>
            <a:off x="2982023" y="2918951"/>
            <a:ext cx="2799343" cy="10200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Коррупционные преступления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586EC1B-CD33-35CF-6035-1202DB86A441}"/>
              </a:ext>
            </a:extLst>
          </p:cNvPr>
          <p:cNvSpPr/>
          <p:nvPr/>
        </p:nvSpPr>
        <p:spPr>
          <a:xfrm>
            <a:off x="6260689" y="2918951"/>
            <a:ext cx="3111911" cy="117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 err="1"/>
              <a:t>АдминистративныеКоррупционные</a:t>
            </a:r>
            <a:r>
              <a:rPr lang="ru-RU" dirty="0"/>
              <a:t> преступления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1F34EC5-B3C2-EABA-9A84-6E07E537B838}"/>
              </a:ext>
            </a:extLst>
          </p:cNvPr>
          <p:cNvSpPr/>
          <p:nvPr/>
        </p:nvSpPr>
        <p:spPr>
          <a:xfrm>
            <a:off x="4161896" y="2012934"/>
            <a:ext cx="412955" cy="681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BAD36E4-73E0-93EC-B9D1-8BD64A871E84}"/>
              </a:ext>
            </a:extLst>
          </p:cNvPr>
          <p:cNvSpPr/>
          <p:nvPr/>
        </p:nvSpPr>
        <p:spPr>
          <a:xfrm>
            <a:off x="7413522" y="2012934"/>
            <a:ext cx="403123" cy="681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4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8BD6CC-F406-285B-F69B-18BEC961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1542"/>
          <a:stretch/>
        </p:blipFill>
        <p:spPr>
          <a:xfrm>
            <a:off x="656024" y="88490"/>
            <a:ext cx="11044364" cy="67241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4251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8AEA8-3E57-C47A-3A23-4F91D41B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52" y="103239"/>
            <a:ext cx="9006348" cy="67547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25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37AF23-DAF8-84BE-1815-7682F079C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r="5699" b="5520"/>
          <a:stretch/>
        </p:blipFill>
        <p:spPr>
          <a:xfrm>
            <a:off x="1809135" y="78658"/>
            <a:ext cx="8780639" cy="67793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8958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3338D-8567-95F7-3711-B1DEF27E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4882"/>
          <a:stretch/>
        </p:blipFill>
        <p:spPr>
          <a:xfrm>
            <a:off x="688257" y="88490"/>
            <a:ext cx="10435693" cy="66859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7037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75</TotalTime>
  <Words>39</Words>
  <Application>Microsoft Office PowerPoint</Application>
  <PresentationFormat>Широкоэкранный</PresentationFormat>
  <Paragraphs>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Times New Roman</vt:lpstr>
      <vt:lpstr>Wingdings</vt:lpstr>
      <vt:lpstr>Окаймление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информатики Кабинет</dc:creator>
  <cp:lastModifiedBy>информатики Кабинет</cp:lastModifiedBy>
  <cp:revision>2</cp:revision>
  <dcterms:created xsi:type="dcterms:W3CDTF">2023-09-11T07:51:55Z</dcterms:created>
  <dcterms:modified xsi:type="dcterms:W3CDTF">2023-09-11T09:15:31Z</dcterms:modified>
</cp:coreProperties>
</file>