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80" r:id="rId5"/>
    <p:sldId id="309" r:id="rId6"/>
    <p:sldId id="311" r:id="rId7"/>
    <p:sldId id="306" r:id="rId8"/>
    <p:sldId id="289" r:id="rId9"/>
    <p:sldId id="307" r:id="rId10"/>
    <p:sldId id="308" r:id="rId11"/>
    <p:sldId id="313" r:id="rId12"/>
    <p:sldId id="290" r:id="rId13"/>
    <p:sldId id="312" r:id="rId14"/>
    <p:sldId id="314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9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начальные классы</c:v>
                </c:pt>
                <c:pt idx="1">
                  <c:v>Всеобуч</c:v>
                </c:pt>
                <c:pt idx="2">
                  <c:v>Комплексный обед</c:v>
                </c:pt>
                <c:pt idx="3">
                  <c:v>приносят с собой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0.03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627784" y="4077072"/>
            <a:ext cx="6259513" cy="1584176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Организация горячего питания </a:t>
            </a:r>
            <a:br>
              <a:rPr lang="ru-RU" sz="5400" b="1" dirty="0" smtClean="0"/>
            </a:br>
            <a:r>
              <a:rPr lang="ru-RU" sz="5400" b="1" dirty="0" smtClean="0"/>
              <a:t>в </a:t>
            </a:r>
            <a:r>
              <a:rPr lang="ru-RU" sz="5400" b="1" dirty="0" smtClean="0"/>
              <a:t>школе</a:t>
            </a:r>
            <a:br>
              <a:rPr lang="ru-RU" sz="5400" b="1" dirty="0" smtClean="0"/>
            </a:br>
            <a:r>
              <a:rPr lang="ru-RU" sz="5400" b="1" dirty="0" smtClean="0"/>
              <a:t>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ВР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Нурумбаева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3375"/>
            <a:ext cx="7416824" cy="93503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Соблюдение санитарно-гигиенических норм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4" descr="C:\Users\User\Downloads\WhatsApp Image 2023-10-26 at 11.37.3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12775"/>
            <a:ext cx="3910285" cy="521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WhatsApp Image 2023-10-26 at 11.37.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57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Питание 1, 2 смена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User\Downloads\WhatsApp Image 2023-09-28 at 11.00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3"/>
            <a:ext cx="2736304" cy="4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WhatsApp Image 2023-10-23 at 13.01.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4"/>
          <a:stretch/>
        </p:blipFill>
        <p:spPr bwMode="auto">
          <a:xfrm>
            <a:off x="4932040" y="1477049"/>
            <a:ext cx="3313218" cy="47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74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ownloads\WhatsApp Image 2023-10-26 at 11.37.39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8"/>
          <a:stretch/>
        </p:blipFill>
        <p:spPr bwMode="auto">
          <a:xfrm>
            <a:off x="4723431" y="3422320"/>
            <a:ext cx="2736304" cy="327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1" b="12498"/>
          <a:stretch/>
        </p:blipFill>
        <p:spPr bwMode="auto">
          <a:xfrm>
            <a:off x="1547664" y="1484784"/>
            <a:ext cx="2791417" cy="247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C:\Users\User\Downloads\WhatsApp Image 2023-10-26 at 11.37.39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77" y="1340768"/>
            <a:ext cx="3153521" cy="236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ownloads\WhatsApp Image 2023-10-26 at 11.37.4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7"/>
          <a:stretch/>
        </p:blipFill>
        <p:spPr bwMode="auto">
          <a:xfrm>
            <a:off x="1723406" y="3861048"/>
            <a:ext cx="2791417" cy="286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155" y="284455"/>
            <a:ext cx="73277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Контроль со стороны родительской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общественности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563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3375"/>
            <a:ext cx="7056784" cy="935038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Опрос в чате «Все мы вместе»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 t="14076" r="45778" b="25277"/>
          <a:stretch/>
        </p:blipFill>
        <p:spPr bwMode="auto">
          <a:xfrm>
            <a:off x="1115616" y="1412776"/>
            <a:ext cx="3600400" cy="50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16209" r="46418" b="18518"/>
          <a:stretch/>
        </p:blipFill>
        <p:spPr bwMode="auto">
          <a:xfrm>
            <a:off x="5004048" y="1262418"/>
            <a:ext cx="3384644" cy="559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85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ownloads\WhatsApp Image 2023-10-27 at 07.47.4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3"/>
          <a:stretch/>
        </p:blipFill>
        <p:spPr bwMode="auto">
          <a:xfrm>
            <a:off x="3527252" y="2662738"/>
            <a:ext cx="2770359" cy="4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WhatsApp Image 2023-10-27 at 07.47.4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33" y="4077072"/>
            <a:ext cx="1850296" cy="24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WhatsApp Image 2023-10-27 at 07.47.4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65" y="2624"/>
            <a:ext cx="4046435" cy="30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WhatsApp Image 2023-10-27 at 07.47.40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" y="2222803"/>
            <a:ext cx="3490265" cy="46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wnloads\WhatsApp Image 2023-10-27 at 07.47.40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1" y="3054511"/>
            <a:ext cx="2866485" cy="38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ownloads\WhatsApp Image 2023-10-27 at 07.47.4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107836" cy="38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206" y="-1"/>
            <a:ext cx="40194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Мейірімділік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1358593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Режим питания школьника напрямую связан с распорядком его дня. </a:t>
            </a:r>
            <a:r>
              <a:rPr lang="ru-RU" dirty="0" smtClean="0">
                <a:solidFill>
                  <a:srgbClr val="FF0000"/>
                </a:solidFill>
              </a:rPr>
              <a:t>Большую часть времени проводят в школе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dirty="0" smtClean="0"/>
              <a:t>Школьник должен получать </a:t>
            </a:r>
            <a:r>
              <a:rPr lang="ru-RU" dirty="0" smtClean="0">
                <a:solidFill>
                  <a:srgbClr val="FF0000"/>
                </a:solidFill>
              </a:rPr>
              <a:t>четыре-пять</a:t>
            </a:r>
            <a:r>
              <a:rPr lang="ru-RU" dirty="0" smtClean="0"/>
              <a:t> приемов пищи в день, из них </a:t>
            </a:r>
            <a:r>
              <a:rPr lang="ru-RU" dirty="0" smtClean="0">
                <a:solidFill>
                  <a:srgbClr val="FF0000"/>
                </a:solidFill>
              </a:rPr>
              <a:t>три</a:t>
            </a:r>
            <a:r>
              <a:rPr lang="ru-RU" dirty="0" smtClean="0"/>
              <a:t> – с горячим блюдом. </a:t>
            </a:r>
          </a:p>
          <a:p>
            <a:pPr eaLnBrk="1" hangingPunct="1"/>
            <a:r>
              <a:rPr lang="ru-RU" dirty="0" smtClean="0"/>
              <a:t>Соблюдение режима помогает профилактике заболеваний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Мониторинг питания  обучающихся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74790"/>
              </p:ext>
            </p:extLst>
          </p:nvPr>
        </p:nvGraphicFramePr>
        <p:xfrm>
          <a:off x="1331913" y="1600200"/>
          <a:ext cx="7561262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650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3264"/>
              </p:ext>
            </p:extLst>
          </p:nvPr>
        </p:nvGraphicFramePr>
        <p:xfrm>
          <a:off x="1403648" y="1700808"/>
          <a:ext cx="7200800" cy="441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4906"/>
                <a:gridCol w="4645894"/>
              </a:tblGrid>
              <a:tr h="1041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 питания на одного обучающегося в день, тенге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 лет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643,36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 лет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728,57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15-18 лет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794,60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5813" y="465639"/>
            <a:ext cx="7019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Стоимость питания на одного обучающегося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день составляет: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90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User\Downloads\WhatsApp Image 2023-10-26 at 11.37.40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50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9996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Downloads\WhatsApp Image 2023-10-26 at 11.37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962956" cy="537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WhatsApp Image 2023-10-26 at 11.37.41 (2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10933" r="12069" b="13592"/>
          <a:stretch/>
        </p:blipFill>
        <p:spPr bwMode="auto">
          <a:xfrm>
            <a:off x="5019943" y="1403057"/>
            <a:ext cx="3981108" cy="537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6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User\Downloads\WhatsApp Image 2023-10-26 at 11.37.41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 bwMode="auto">
          <a:xfrm>
            <a:off x="3923928" y="548680"/>
            <a:ext cx="5141932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8" b="21324"/>
          <a:stretch/>
        </p:blipFill>
        <p:spPr bwMode="auto">
          <a:xfrm>
            <a:off x="539552" y="1484784"/>
            <a:ext cx="3851920" cy="261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1889996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71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576</TotalTime>
  <Words>220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Сбалансированное питание школьников</vt:lpstr>
      <vt:lpstr>Организация горячего питания  в школе     Зам.директора по ВР Нурумбаева Д.А.</vt:lpstr>
      <vt:lpstr>Режим питания школьников</vt:lpstr>
      <vt:lpstr>О пользе горячего питания</vt:lpstr>
      <vt:lpstr> О пользе горячего питания</vt:lpstr>
      <vt:lpstr>Мониторинг питания 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санитарно-гигиенических норм</vt:lpstr>
      <vt:lpstr>Питание 1, 2 смена</vt:lpstr>
      <vt:lpstr>Презентация PowerPoint</vt:lpstr>
      <vt:lpstr>Опрос в чате «Все мы вместе»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Пользователь Windows</cp:lastModifiedBy>
  <cp:revision>39</cp:revision>
  <dcterms:created xsi:type="dcterms:W3CDTF">2015-12-07T23:39:12Z</dcterms:created>
  <dcterms:modified xsi:type="dcterms:W3CDTF">2023-10-27T10:40:05Z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