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ABFF-F2BC-4F79-B42D-F2EF6EAAD95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2C3D-D1C1-4585-B3CD-172D0E348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2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C3D-D1C1-4585-B3CD-172D0E3484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C3D-D1C1-4585-B3CD-172D0E3484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7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2C3D-D1C1-4585-B3CD-172D0E3484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1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Рудненская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 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особыми образовательными потребностями»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  <a:r>
              <a:rPr lang="ru-RU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b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412776"/>
            <a:ext cx="7056784" cy="4752528"/>
          </a:xfrm>
        </p:spPr>
        <p:txBody>
          <a:bodyPr>
            <a:normAutofit/>
          </a:bodyPr>
          <a:lstStyle/>
          <a:p>
            <a:pPr lvl="0"/>
            <a:endParaRPr lang="ru-RU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lvl="0"/>
            <a:endParaRPr lang="ru-RU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«Научим детей быть полезными».</a:t>
            </a:r>
          </a:p>
          <a:p>
            <a:pPr lvl="0"/>
            <a:endParaRPr lang="ru-RU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педагог-психолог</a:t>
            </a:r>
          </a:p>
          <a:p>
            <a:pPr lvl="0" algn="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Котенко </a:t>
            </a:r>
            <a:r>
              <a:rPr lang="ru-RU" sz="20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4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656184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7" y="-27384"/>
            <a:ext cx="912385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429000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быть полезным членом общества помогает детям понимать свою роль в социуме и развивать чувство ответственности к окружающим.</a:t>
            </a:r>
          </a:p>
        </p:txBody>
      </p:sp>
    </p:spTree>
    <p:extLst>
      <p:ext uri="{BB962C8B-B14F-4D97-AF65-F5344CB8AC3E}">
        <p14:creationId xmlns:p14="http://schemas.microsoft.com/office/powerpoint/2010/main" val="26438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bg1"/>
                </a:solidFill>
              </a:rPr>
              <a:t>Вот как можно обучать детей этому навыку:</a:t>
            </a:r>
            <a:br>
              <a:rPr lang="ru-RU" sz="3200" b="1" u="sng" dirty="0">
                <a:solidFill>
                  <a:schemeClr val="bg1"/>
                </a:solidFill>
              </a:rPr>
            </a:br>
            <a:endParaRPr lang="ru-RU" sz="3200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Примеры из жизни.</a:t>
            </a:r>
            <a:r>
              <a:rPr lang="ru-RU" dirty="0">
                <a:solidFill>
                  <a:schemeClr val="bg1"/>
                </a:solidFill>
              </a:rPr>
              <a:t> Рассказывайте детям о примерах людей, которые сделали значимый вклад в общество. Это может быть как исторические фигуры, так и современные герои.</a:t>
            </a:r>
          </a:p>
          <a:p>
            <a:r>
              <a:rPr lang="ru-RU" b="1" dirty="0">
                <a:solidFill>
                  <a:srgbClr val="FF0000"/>
                </a:solidFill>
              </a:rPr>
              <a:t>Добровольная деятельность.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Поощряйте детей участвовать в добровольной деятельности и помогать другим.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95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ru-RU" b="1" dirty="0">
                <a:solidFill>
                  <a:srgbClr val="FF0000"/>
                </a:solidFill>
                <a:latin typeface="Fira Sans"/>
              </a:rPr>
              <a:t>Обучение </a:t>
            </a:r>
            <a:r>
              <a:rPr lang="ru-RU" b="1" dirty="0" err="1">
                <a:solidFill>
                  <a:srgbClr val="FF0000"/>
                </a:solidFill>
                <a:latin typeface="Fira Sans"/>
              </a:rPr>
              <a:t>эмпатии</a:t>
            </a:r>
            <a:r>
              <a:rPr lang="ru-RU" b="1" dirty="0">
                <a:solidFill>
                  <a:srgbClr val="FF0000"/>
                </a:solidFill>
                <a:latin typeface="Fira Sans"/>
              </a:rPr>
              <a:t>.</a:t>
            </a:r>
            <a:r>
              <a:rPr lang="ru-RU" dirty="0">
                <a:solidFill>
                  <a:schemeClr val="bg1"/>
                </a:solidFill>
                <a:latin typeface="Fira Sans"/>
              </a:rPr>
              <a:t> Учите детей понимать чувства и потребности других людей. Рассказывайте о том, как важно проявлять заботу и поддержку.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FF0000"/>
                </a:solidFill>
                <a:latin typeface="Fira Sans"/>
              </a:rPr>
              <a:t>Социальные навыки.</a:t>
            </a:r>
            <a:r>
              <a:rPr lang="ru-RU" dirty="0">
                <a:solidFill>
                  <a:schemeClr val="bg1"/>
                </a:solidFill>
                <a:latin typeface="Fira Sans"/>
              </a:rPr>
              <a:t> Развивайте у детей навыки общения и взаимодействия с разными людьми. Учите их уважению, толерантности и умению слушать.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FF0000"/>
                </a:solidFill>
                <a:latin typeface="Fira Sans"/>
              </a:rPr>
              <a:t>Обучение роли гражданина.</a:t>
            </a:r>
            <a:r>
              <a:rPr lang="ru-RU" dirty="0">
                <a:solidFill>
                  <a:srgbClr val="FF0000"/>
                </a:solidFill>
                <a:latin typeface="Fira Sans"/>
              </a:rPr>
              <a:t> </a:t>
            </a:r>
            <a:r>
              <a:rPr lang="ru-RU" dirty="0">
                <a:solidFill>
                  <a:schemeClr val="bg1"/>
                </a:solidFill>
                <a:latin typeface="Fira Sans"/>
              </a:rPr>
              <a:t>Объясняйте детям, какие права и обязанности у них как граждан. Помогайте им понимать, как они могут внести свой вклад в развитие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3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Поддержка семьи.</a:t>
            </a:r>
            <a:r>
              <a:rPr lang="ru-RU" b="1" dirty="0"/>
              <a:t> </a:t>
            </a:r>
            <a:r>
              <a:rPr lang="ru-RU" dirty="0"/>
              <a:t> </a:t>
            </a:r>
            <a:r>
              <a:rPr lang="ru-RU" dirty="0">
                <a:solidFill>
                  <a:schemeClr val="bg1"/>
                </a:solidFill>
              </a:rPr>
              <a:t>Учите детей быть полезными в семье, помогая с домашними делами и уходом за младшими братьями и сестрами.</a:t>
            </a:r>
          </a:p>
          <a:p>
            <a:r>
              <a:rPr lang="ru-RU" b="1" dirty="0">
                <a:solidFill>
                  <a:srgbClr val="FF0000"/>
                </a:solidFill>
              </a:rPr>
              <a:t>Уважение к окружающей среде.</a:t>
            </a:r>
            <a:r>
              <a:rPr lang="ru-RU" b="1" dirty="0"/>
              <a:t> </a:t>
            </a:r>
            <a:r>
              <a:rPr lang="ru-RU" dirty="0">
                <a:solidFill>
                  <a:schemeClr val="bg1"/>
                </a:solidFill>
              </a:rPr>
              <a:t>Учите детей заботиться о природе и участвовать в экологических инициативах.</a:t>
            </a:r>
          </a:p>
          <a:p>
            <a:r>
              <a:rPr lang="ru-RU" b="1" dirty="0">
                <a:solidFill>
                  <a:srgbClr val="FF0000"/>
                </a:solidFill>
              </a:rPr>
              <a:t>Создание позитивной атмосферы. </a:t>
            </a:r>
            <a:r>
              <a:rPr lang="ru-RU" dirty="0">
                <a:solidFill>
                  <a:schemeClr val="bg1"/>
                </a:solidFill>
              </a:rPr>
              <a:t>Содействуйте созданию позитивной атмосферы в семье и в обществе, где дети чувствуют, что их вклад ценен и приветствуется.</a:t>
            </a:r>
          </a:p>
        </p:txBody>
      </p:sp>
    </p:spTree>
    <p:extLst>
      <p:ext uri="{BB962C8B-B14F-4D97-AF65-F5344CB8AC3E}">
        <p14:creationId xmlns:p14="http://schemas.microsoft.com/office/powerpoint/2010/main" val="71682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ребенка способствуют развитию таких качеств, как ответственность,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находить время для дел, а не только для игр,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заботиться   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 людях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1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больше разговаривать с детьми и все им объяснять. Начинайте прямо сейчас, и у вас войдёт в привычку постоянно меняться к лучшему всей семьей. А время, проведенное дома, запомнится вам, как самый интересный и результативный период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370863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220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123</Words>
  <Application>Microsoft Office PowerPoint</Application>
  <PresentationFormat>Экран (4:3)</PresentationFormat>
  <Paragraphs>25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КГУ «Рудненская специальная школа  для детей с особыми образовательными потребностями» Управления образования акимата Костанайской области </vt:lpstr>
      <vt:lpstr>Презентация PowerPoint</vt:lpstr>
      <vt:lpstr>Вот как можно обучать детей этому навыку: </vt:lpstr>
      <vt:lpstr>Презентация PowerPoint</vt:lpstr>
      <vt:lpstr>Презентация PowerPoint</vt:lpstr>
      <vt:lpstr>Обязанности ребенка способствуют развитию таких качеств, как ответственность,   самостоятельность, умение находить время для дел, а не только для игр,  умение заботиться   о близких людях.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«Рудненская специальная школа  для детей с особыми образовательными потребностями» Управления образования акимата Костанайской области </dc:title>
  <dc:creator>EduQwest</dc:creator>
  <cp:lastModifiedBy>EduQwest</cp:lastModifiedBy>
  <cp:revision>4</cp:revision>
  <dcterms:created xsi:type="dcterms:W3CDTF">2024-02-20T04:39:21Z</dcterms:created>
  <dcterms:modified xsi:type="dcterms:W3CDTF">2024-02-20T07:19:19Z</dcterms:modified>
</cp:coreProperties>
</file>