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1"/>
  </p:sldMasterIdLst>
  <p:notesMasterIdLst>
    <p:notesMasterId r:id="rId13"/>
  </p:notesMasterIdLst>
  <p:sldIdLst>
    <p:sldId id="273" r:id="rId2"/>
    <p:sldId id="290" r:id="rId3"/>
    <p:sldId id="320" r:id="rId4"/>
    <p:sldId id="293" r:id="rId5"/>
    <p:sldId id="315" r:id="rId6"/>
    <p:sldId id="321" r:id="rId7"/>
    <p:sldId id="324" r:id="rId8"/>
    <p:sldId id="318" r:id="rId9"/>
    <p:sldId id="311" r:id="rId10"/>
    <p:sldId id="310" r:id="rId11"/>
    <p:sldId id="281" r:id="rId12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A1C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275" autoAdjust="0"/>
  </p:normalViewPr>
  <p:slideViewPr>
    <p:cSldViewPr>
      <p:cViewPr varScale="1">
        <p:scale>
          <a:sx n="76" d="100"/>
          <a:sy n="76" d="100"/>
        </p:scale>
        <p:origin x="18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3838650-F71A-4999-985B-B6B3EF3A0A49}" type="datetimeFigureOut">
              <a:rPr lang="ru-RU"/>
              <a:pPr>
                <a:defRPr/>
              </a:pPr>
              <a:t>17.05.2024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ABA0E5A-BB22-419C-B06C-2F198E2E93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54996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/>
          </a:p>
        </p:txBody>
      </p:sp>
      <p:sp>
        <p:nvSpPr>
          <p:cNvPr id="460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22C33F-9FFA-4495-A0B6-B2FCE76647AB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5358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5F6E1-215C-4B0D-9E34-73A37EE5D1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370EB-D895-472C-9B56-E8164B779E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FC8D8-FD45-4D34-8CC9-F1351B21F0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CB1E2-2A70-40DF-B5C6-DD14D28A11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EA979-E402-42D6-A74B-8AF3B138B5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DA8C0-D96A-41E5-BBD3-FBA0E7D6B2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4C452-1E9A-4094-8FF4-8F02840C1E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91BB8-103C-43E3-B1A0-8FB17D6615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85642-1A88-41CF-8411-AB43033235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9373D-0EEF-4CD3-8992-0E400A5D05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0413F-CA3E-48DF-9691-7A526421E3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1F9BB1C-0653-4158-A02F-0409881463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D:\Documents and Settings\Admin\Мои документы\новая смирнова\все - для оформления слайдов\рамки\1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37668" cy="6858000"/>
          </a:xfrm>
          <a:prstGeom prst="rect">
            <a:avLst/>
          </a:prstGeom>
          <a:noFill/>
        </p:spPr>
      </p:pic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142844" y="214290"/>
            <a:ext cx="8715375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ru-RU" sz="28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</a:t>
            </a:r>
            <a:endParaRPr lang="ru-RU" sz="28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r">
              <a:defRPr/>
            </a:pPr>
            <a:endParaRPr lang="ru-RU" sz="28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4" name="Picture 9" descr="362941465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80528" y="3861048"/>
            <a:ext cx="2609266" cy="2736304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5" name="Прямоугольник 4"/>
          <p:cNvSpPr/>
          <p:nvPr/>
        </p:nvSpPr>
        <p:spPr>
          <a:xfrm>
            <a:off x="1259632" y="1484784"/>
            <a:ext cx="691276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летней пришкольной площадки «Солнышко»</a:t>
            </a:r>
          </a:p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КГУ «</a:t>
            </a: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Рудненская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специальная школа                                                                    для  детей с особыми образовательными</a:t>
            </a:r>
          </a:p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потребностями» </a:t>
            </a:r>
          </a:p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образования</a:t>
            </a:r>
          </a:p>
          <a:p>
            <a:pPr algn="ctr"/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акимата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Костанайской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области</a:t>
            </a:r>
          </a:p>
          <a:p>
            <a:pPr algn="ctr"/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Зам.по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ВР: </a:t>
            </a:r>
            <a:r>
              <a:rPr lang="ru-RU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Нурумбаева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Д.А.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:\Documents and Settings\Admin\Мои документы\новая смирнова\все - для оформления слайдов\рамки\1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7668" cy="6858000"/>
          </a:xfrm>
          <a:prstGeom prst="rect">
            <a:avLst/>
          </a:prstGeom>
          <a:noFill/>
        </p:spPr>
      </p:pic>
      <p:sp>
        <p:nvSpPr>
          <p:cNvPr id="22530" name="Прямоугольник 1"/>
          <p:cNvSpPr>
            <a:spLocks noChangeArrowheads="1"/>
          </p:cNvSpPr>
          <p:nvPr/>
        </p:nvSpPr>
        <p:spPr bwMode="auto">
          <a:xfrm>
            <a:off x="1112387" y="1052736"/>
            <a:ext cx="6912893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Ожидаемые результаты реализации программы: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укрепление здоровья детей; 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улучшение социально-психологического климата;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снижение темпа роста негативных социальных явлений среди детей;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получение новых знаний, умений, навыков разных сферах деятельности;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укрепление дружбы и сотрудничества между детьми разных возрастов. </a:t>
            </a:r>
          </a:p>
        </p:txBody>
      </p:sp>
      <p:pic>
        <p:nvPicPr>
          <p:cNvPr id="22531" name="Picture 3" descr="D:\4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796584">
            <a:off x="7099947" y="4408547"/>
            <a:ext cx="1846099" cy="1805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H:\Documents and Settings\Aida\Рабочий стол\Рисунок1м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D:\4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48409" y="1268760"/>
            <a:ext cx="2647181" cy="2647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187624" y="3789040"/>
            <a:ext cx="66967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 пожаловать </a:t>
            </a:r>
          </a:p>
          <a:p>
            <a:pPr algn="ctr"/>
            <a:r>
              <a:rPr lang="ru-RU" sz="36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пришкольную площадку «Солнышко»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D:\Documents and Settings\Admin\Мои документы\новая смирнова\все - для оформления слайдов\рамки\1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7668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259632" y="1065510"/>
            <a:ext cx="67687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Цель: </a:t>
            </a:r>
            <a:r>
              <a:rPr lang="ru-RU" dirty="0"/>
              <a:t>Организация отдыха и оздоровления учащихся школы в летний период.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15616" y="1988840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Задачи:</a:t>
            </a:r>
          </a:p>
          <a:p>
            <a:r>
              <a:rPr lang="ru-RU" dirty="0"/>
              <a:t>Способствовать воспитанию социально адаптированной личности через пропаганду здорового образа жизни, патриотизма, формирование психологической готовности  детей </a:t>
            </a:r>
          </a:p>
          <a:p>
            <a:r>
              <a:rPr lang="ru-RU" dirty="0"/>
              <a:t>Создавать в лагере атмосферу доброжелательности, радости, способствующей ориентации ребёнка на положительные действия и поступки.</a:t>
            </a:r>
          </a:p>
          <a:p>
            <a:r>
              <a:rPr lang="ru-RU" dirty="0"/>
              <a:t>3. Организовать профилактику  детской и подростковой безнадзорности, правонарушений в летний период.</a:t>
            </a:r>
          </a:p>
          <a:p>
            <a:r>
              <a:rPr lang="ru-RU" dirty="0"/>
              <a:t>4. Формировать навыки общения и толерантности, культурного поведения, санитарно-гигиеническую, художественно-эстетическую, экологическую культуры.</a:t>
            </a:r>
          </a:p>
          <a:p>
            <a:r>
              <a:rPr lang="ru-RU" dirty="0"/>
              <a:t>5. укреплять связь школы, семьи, учреждений дополнительного образования детей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D:\Documents and Settings\Admin\Мои документы\новая смирнова\все - для оформления слайдов\рамки\1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7668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688683" y="1916832"/>
            <a:ext cx="77048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смена «</a:t>
            </a:r>
            <a:r>
              <a:rPr lang="ru-RU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Арман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 algn="ctr"/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3 июня по 14  июня 2024 года </a:t>
            </a:r>
          </a:p>
          <a:p>
            <a:pPr algn="ctr"/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смена «</a:t>
            </a:r>
            <a:r>
              <a:rPr lang="ru-RU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Жұлдыз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 algn="ctr"/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17 июня по 28 июня  2024 года </a:t>
            </a:r>
          </a:p>
        </p:txBody>
      </p:sp>
    </p:spTree>
    <p:extLst>
      <p:ext uri="{BB962C8B-B14F-4D97-AF65-F5344CB8AC3E}">
        <p14:creationId xmlns:p14="http://schemas.microsoft.com/office/powerpoint/2010/main" val="43826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D:\Documents and Settings\Admin\Мои документы\новая смирнова\все - для оформления слайдов\рамки\1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7668" cy="6858000"/>
          </a:xfrm>
          <a:prstGeom prst="rect">
            <a:avLst/>
          </a:prstGeom>
          <a:noFill/>
        </p:spPr>
      </p:pic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1043609" y="1630918"/>
            <a:ext cx="6984776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1. Возможность творческого развития, обогащения           духовного мира и интеллекта ребенка.</a:t>
            </a:r>
          </a:p>
          <a:p>
            <a:pPr algn="just" eaLnBrk="0" hangingPunct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2.Укрепление здоровья и организация досуга учащихся.</a:t>
            </a:r>
          </a:p>
          <a:p>
            <a:pPr algn="just" eaLnBrk="0" hangingPunct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3.Профилактика вредных привычек, детской безнадзорности и правонарушений несовершеннолетних и социальная защита прав и законных интересов детей.</a:t>
            </a:r>
          </a:p>
          <a:p>
            <a:pPr algn="just" eaLnBrk="0" hangingPunct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 Именно первоочередной задачей является физическое и духовное оздоровление детей и подростков.</a:t>
            </a:r>
          </a:p>
        </p:txBody>
      </p:sp>
      <p:sp>
        <p:nvSpPr>
          <p:cNvPr id="6148" name="Прямоугольник 4"/>
          <p:cNvSpPr>
            <a:spLocks noChangeArrowheads="1"/>
          </p:cNvSpPr>
          <p:nvPr/>
        </p:nvSpPr>
        <p:spPr bwMode="auto">
          <a:xfrm>
            <a:off x="683568" y="1124744"/>
            <a:ext cx="743520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Летняя пришкольная площадка - это: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D:\Documents and Settings\Admin\Мои документы\новая смирнова\все - для оформления слайдов\рамки\1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7668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187624" y="819984"/>
            <a:ext cx="659680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ctr" eaLnBrk="0" hangingPunct="0">
              <a:tabLst>
                <a:tab pos="4067175" algn="r"/>
              </a:tabLst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indent="228600" algn="ctr" eaLnBrk="0" hangingPunct="0">
              <a:tabLst>
                <a:tab pos="4067175" algn="r"/>
              </a:tabLst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indent="228600" algn="ctr" eaLnBrk="0" hangingPunct="0">
              <a:tabLst>
                <a:tab pos="4067175" algn="r"/>
              </a:tabLst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Кадровое обеспечение</a:t>
            </a:r>
          </a:p>
          <a:p>
            <a:pPr indent="228600" algn="ctr" eaLnBrk="0" hangingPunct="0">
              <a:tabLst>
                <a:tab pos="4067175" algn="r"/>
              </a:tabLst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indent="228600" algn="just" eaLnBrk="0" hangingPunct="0">
              <a:tabLst>
                <a:tab pos="4067175" algn="r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Организация досуга и развитие детей в значительной степени зависит от знаний, умений и подготовленности к работе тех взрослых, которые организуют жизнедеятельность лагеря.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228600" algn="just" eaLnBrk="0" hangingPunct="0">
              <a:tabLst>
                <a:tab pos="4067175" algn="r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реализации программы участвуют опытные педагоги образовательного учреждения: учителя начальной школы, учителя-дефектологи, учителя трудового обучения, психолог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D:\Documents and Settings\Admin\Мои документы\новая смирнова\все - для оформления слайдов\рамки\1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1376" y="-22056"/>
            <a:ext cx="9137668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619672" y="817773"/>
            <a:ext cx="6840760" cy="5178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1 смена «</a:t>
            </a:r>
            <a:r>
              <a:rPr lang="ru-RU" sz="3200" b="1" dirty="0" err="1">
                <a:solidFill>
                  <a:srgbClr val="FF0000"/>
                </a:solidFill>
              </a:rPr>
              <a:t>Арман</a:t>
            </a:r>
            <a:r>
              <a:rPr lang="ru-RU" sz="3200" b="1" dirty="0">
                <a:solidFill>
                  <a:srgbClr val="FF0000"/>
                </a:solidFill>
              </a:rPr>
              <a:t>»</a:t>
            </a:r>
          </a:p>
          <a:p>
            <a:pPr algn="ctr"/>
            <a:r>
              <a:rPr lang="ru-RU" sz="32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3 июня по 14 июня 2024 года </a:t>
            </a:r>
          </a:p>
          <a:p>
            <a:endParaRPr lang="ru-RU" sz="1050" b="1" dirty="0">
              <a:solidFill>
                <a:srgbClr val="FF0000"/>
              </a:solidFill>
            </a:endParaRPr>
          </a:p>
          <a:p>
            <a:r>
              <a:rPr lang="ru-RU" sz="3200" b="1" dirty="0">
                <a:solidFill>
                  <a:srgbClr val="FF0000"/>
                </a:solidFill>
              </a:rPr>
              <a:t>Начальник пришкольной площадки - </a:t>
            </a:r>
            <a:r>
              <a:rPr lang="ru-RU" sz="3200" b="1" dirty="0" err="1">
                <a:solidFill>
                  <a:srgbClr val="FF0000"/>
                </a:solidFill>
              </a:rPr>
              <a:t>Нурумбаева</a:t>
            </a:r>
            <a:r>
              <a:rPr lang="ru-RU" sz="3200" b="1" dirty="0">
                <a:solidFill>
                  <a:srgbClr val="FF0000"/>
                </a:solidFill>
              </a:rPr>
              <a:t> Д.А.</a:t>
            </a:r>
          </a:p>
          <a:p>
            <a:endParaRPr lang="ru-RU" sz="3200" b="1" dirty="0">
              <a:solidFill>
                <a:srgbClr val="FF0000"/>
              </a:solidFill>
            </a:endParaRPr>
          </a:p>
          <a:p>
            <a:r>
              <a:rPr lang="ru-RU" sz="3200" b="1" dirty="0">
                <a:solidFill>
                  <a:srgbClr val="FF0000"/>
                </a:solidFill>
              </a:rPr>
              <a:t>Вожатые: Макушенко Т.Е., </a:t>
            </a:r>
            <a:r>
              <a:rPr lang="ru-RU" sz="3200" b="1" dirty="0" err="1">
                <a:solidFill>
                  <a:srgbClr val="FF0000"/>
                </a:solidFill>
              </a:rPr>
              <a:t>Шукайло</a:t>
            </a:r>
            <a:r>
              <a:rPr lang="ru-RU" sz="3200" b="1" dirty="0">
                <a:solidFill>
                  <a:srgbClr val="FF0000"/>
                </a:solidFill>
              </a:rPr>
              <a:t> И.Ю., Дерябина Д.В., </a:t>
            </a:r>
            <a:r>
              <a:rPr lang="ru-RU" sz="3200" b="1" dirty="0" err="1">
                <a:solidFill>
                  <a:srgbClr val="FF0000"/>
                </a:solidFill>
              </a:rPr>
              <a:t>Сенковец</a:t>
            </a:r>
            <a:r>
              <a:rPr lang="ru-RU" sz="3200" b="1" dirty="0">
                <a:solidFill>
                  <a:srgbClr val="FF0000"/>
                </a:solidFill>
              </a:rPr>
              <a:t> Е.А., </a:t>
            </a:r>
            <a:r>
              <a:rPr lang="ru-RU" sz="3200" b="1" dirty="0" err="1">
                <a:solidFill>
                  <a:srgbClr val="FF0000"/>
                </a:solidFill>
              </a:rPr>
              <a:t>Батырбекова</a:t>
            </a:r>
            <a:r>
              <a:rPr lang="ru-RU" sz="3200" b="1" dirty="0">
                <a:solidFill>
                  <a:srgbClr val="FF0000"/>
                </a:solidFill>
              </a:rPr>
              <a:t> Г.Н., </a:t>
            </a:r>
            <a:r>
              <a:rPr lang="ru-RU" sz="3200" b="1" dirty="0" err="1">
                <a:solidFill>
                  <a:srgbClr val="FF0000"/>
                </a:solidFill>
              </a:rPr>
              <a:t>Булибекова</a:t>
            </a:r>
            <a:r>
              <a:rPr lang="ru-RU" sz="3200" b="1" dirty="0">
                <a:solidFill>
                  <a:srgbClr val="FF0000"/>
                </a:solidFill>
              </a:rPr>
              <a:t> А.А., </a:t>
            </a:r>
            <a:r>
              <a:rPr lang="ru-RU" sz="3200" b="1" dirty="0" err="1">
                <a:solidFill>
                  <a:srgbClr val="FF0000"/>
                </a:solidFill>
              </a:rPr>
              <a:t>Жанат</a:t>
            </a:r>
            <a:r>
              <a:rPr lang="ru-RU" sz="3200" b="1" dirty="0">
                <a:solidFill>
                  <a:srgbClr val="FF0000"/>
                </a:solidFill>
              </a:rPr>
              <a:t> И.Н., </a:t>
            </a:r>
            <a:r>
              <a:rPr lang="ru-RU" sz="3200" b="1" dirty="0" err="1">
                <a:solidFill>
                  <a:srgbClr val="FF0000"/>
                </a:solidFill>
              </a:rPr>
              <a:t>Раимкулова</a:t>
            </a:r>
            <a:r>
              <a:rPr lang="ru-RU" sz="3200" b="1" dirty="0">
                <a:solidFill>
                  <a:srgbClr val="FF0000"/>
                </a:solidFill>
              </a:rPr>
              <a:t> Ж.Т.</a:t>
            </a:r>
          </a:p>
        </p:txBody>
      </p:sp>
    </p:spTree>
    <p:extLst>
      <p:ext uri="{BB962C8B-B14F-4D97-AF65-F5344CB8AC3E}">
        <p14:creationId xmlns:p14="http://schemas.microsoft.com/office/powerpoint/2010/main" val="3632176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D:\Documents and Settings\Admin\Мои документы\новая смирнова\все - для оформления слайдов\рамки\1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04" y="33784"/>
            <a:ext cx="9137668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380682" y="1412776"/>
            <a:ext cx="6408712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2 смена «</a:t>
            </a:r>
            <a:r>
              <a:rPr lang="ru-RU" sz="3200" b="1" dirty="0" err="1">
                <a:solidFill>
                  <a:srgbClr val="FF0000"/>
                </a:solidFill>
              </a:rPr>
              <a:t>Жұлдыз</a:t>
            </a:r>
            <a:r>
              <a:rPr lang="ru-RU" sz="3200" b="1" dirty="0">
                <a:solidFill>
                  <a:srgbClr val="FF0000"/>
                </a:solidFill>
              </a:rPr>
              <a:t>»</a:t>
            </a:r>
          </a:p>
          <a:p>
            <a:pPr algn="ctr"/>
            <a:r>
              <a:rPr lang="ru-RU" sz="2800" b="1" u="sng" dirty="0">
                <a:solidFill>
                  <a:srgbClr val="0070C0"/>
                </a:solidFill>
              </a:rPr>
              <a:t>с 17 июня по 28 июня  2024 года</a:t>
            </a:r>
          </a:p>
          <a:p>
            <a:pPr algn="ctr"/>
            <a:r>
              <a:rPr lang="ru-RU" sz="2800" b="1" u="sng" dirty="0">
                <a:solidFill>
                  <a:srgbClr val="0070C0"/>
                </a:solidFill>
              </a:rPr>
              <a:t> </a:t>
            </a:r>
          </a:p>
          <a:p>
            <a:r>
              <a:rPr lang="ru-RU" sz="3200" b="1" dirty="0">
                <a:solidFill>
                  <a:srgbClr val="FF0000"/>
                </a:solidFill>
              </a:rPr>
              <a:t>Начальник пришкольной площадки - </a:t>
            </a:r>
            <a:r>
              <a:rPr lang="ru-RU" sz="3200" b="1" dirty="0" err="1">
                <a:solidFill>
                  <a:srgbClr val="FF0000"/>
                </a:solidFill>
              </a:rPr>
              <a:t>Нурумбаева</a:t>
            </a:r>
            <a:r>
              <a:rPr lang="ru-RU" sz="3200" b="1" dirty="0">
                <a:solidFill>
                  <a:srgbClr val="FF0000"/>
                </a:solidFill>
              </a:rPr>
              <a:t> Д.А.</a:t>
            </a:r>
          </a:p>
          <a:p>
            <a:endParaRPr lang="ru-RU" sz="3200" b="1" dirty="0">
              <a:solidFill>
                <a:srgbClr val="FF0000"/>
              </a:solidFill>
            </a:endParaRPr>
          </a:p>
          <a:p>
            <a:r>
              <a:rPr lang="ru-RU" sz="3200" b="1" dirty="0">
                <a:solidFill>
                  <a:srgbClr val="FF0000"/>
                </a:solidFill>
              </a:rPr>
              <a:t>Вожатые: Казакова Н.Д., </a:t>
            </a:r>
            <a:r>
              <a:rPr lang="ru-RU" sz="3200" b="1" dirty="0" err="1">
                <a:solidFill>
                  <a:srgbClr val="FF0000"/>
                </a:solidFill>
              </a:rPr>
              <a:t>Брант</a:t>
            </a:r>
            <a:r>
              <a:rPr lang="ru-RU" sz="3200" b="1" dirty="0">
                <a:solidFill>
                  <a:srgbClr val="FF0000"/>
                </a:solidFill>
              </a:rPr>
              <a:t> А.В., </a:t>
            </a:r>
            <a:r>
              <a:rPr lang="ru-RU" sz="3200" b="1" dirty="0" err="1">
                <a:solidFill>
                  <a:srgbClr val="FF0000"/>
                </a:solidFill>
              </a:rPr>
              <a:t>Шукайло</a:t>
            </a:r>
            <a:r>
              <a:rPr lang="ru-RU" sz="3200" b="1" dirty="0">
                <a:solidFill>
                  <a:srgbClr val="FF0000"/>
                </a:solidFill>
              </a:rPr>
              <a:t> И.Ю.</a:t>
            </a:r>
          </a:p>
        </p:txBody>
      </p:sp>
    </p:spTree>
    <p:extLst>
      <p:ext uri="{BB962C8B-B14F-4D97-AF65-F5344CB8AC3E}">
        <p14:creationId xmlns:p14="http://schemas.microsoft.com/office/powerpoint/2010/main" val="1443855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:\Documents and Settings\Admin\Мои документы\новая смирнова\все - для оформления слайдов\рамки\1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766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143000"/>
          </a:xfrm>
        </p:spPr>
        <p:txBody>
          <a:bodyPr/>
          <a:lstStyle/>
          <a:p>
            <a:br>
              <a:rPr lang="ru-RU" dirty="0"/>
            </a:b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Организационное:</a:t>
            </a:r>
            <a:b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47238" y="1396342"/>
            <a:ext cx="7643192" cy="4065315"/>
          </a:xfrm>
        </p:spPr>
        <p:txBody>
          <a:bodyPr/>
          <a:lstStyle/>
          <a:p>
            <a:pPr algn="ctr">
              <a:buNone/>
            </a:pPr>
            <a:r>
              <a:rPr lang="ru-RU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Дети размещаются </a:t>
            </a:r>
            <a:r>
              <a:rPr lang="ru-RU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поотрядно</a:t>
            </a:r>
            <a:r>
              <a:rPr lang="ru-RU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 втором этаже.</a:t>
            </a:r>
          </a:p>
          <a:p>
            <a:pPr algn="ctr">
              <a:buNone/>
            </a:pPr>
            <a:r>
              <a:rPr lang="ru-RU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endParaRPr lang="ru-RU" b="1" dirty="0"/>
          </a:p>
          <a:p>
            <a:pPr>
              <a:buNone/>
            </a:pPr>
            <a:endParaRPr lang="ru-RU" b="1" dirty="0"/>
          </a:p>
          <a:p>
            <a:pPr>
              <a:buNone/>
            </a:pPr>
            <a:endParaRPr lang="ru-RU" b="1" dirty="0"/>
          </a:p>
        </p:txBody>
      </p:sp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id="{0F8D1C0A-205E-A5CE-56EA-9949E52734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5294134"/>
              </p:ext>
            </p:extLst>
          </p:nvPr>
        </p:nvGraphicFramePr>
        <p:xfrm>
          <a:off x="1547664" y="2832117"/>
          <a:ext cx="6552728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2773182445"/>
                    </a:ext>
                  </a:extLst>
                </a:gridCol>
                <a:gridCol w="2343318">
                  <a:extLst>
                    <a:ext uri="{9D8B030D-6E8A-4147-A177-3AD203B41FA5}">
                      <a16:colId xmlns:a16="http://schemas.microsoft.com/office/drawing/2014/main" val="2677659101"/>
                    </a:ext>
                  </a:extLst>
                </a:gridCol>
                <a:gridCol w="2193186">
                  <a:extLst>
                    <a:ext uri="{9D8B030D-6E8A-4147-A177-3AD203B41FA5}">
                      <a16:colId xmlns:a16="http://schemas.microsoft.com/office/drawing/2014/main" val="25036577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Классы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Отряд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Вожатые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4547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0,1а,2а,3б </a:t>
                      </a:r>
                      <a:endParaRPr lang="ru-RU" b="1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отряд </a:t>
                      </a:r>
                      <a:endParaRPr lang="ru-RU" b="1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Макушенко Т.Е., </a:t>
                      </a:r>
                      <a:r>
                        <a:rPr lang="ru-RU" sz="1800" b="1" dirty="0" err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Шукайло</a:t>
                      </a:r>
                      <a:r>
                        <a:rPr lang="ru-RU" sz="1800" b="1" dirty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И.Ю.</a:t>
                      </a:r>
                      <a:endParaRPr lang="ru-RU" b="1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0571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4а,5а,6а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отряд </a:t>
                      </a:r>
                      <a:endParaRPr lang="ru-RU" b="1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b="1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Дерябина Д.В., </a:t>
                      </a:r>
                      <a:r>
                        <a:rPr lang="ru-RU" sz="1800" b="1" dirty="0" err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Сенковец</a:t>
                      </a:r>
                      <a:r>
                        <a:rPr lang="ru-RU" sz="1800" b="1" dirty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Е.А.</a:t>
                      </a:r>
                      <a:endParaRPr lang="ru-RU" b="1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9909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6б,8б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отряд </a:t>
                      </a:r>
                      <a:endParaRPr lang="ru-RU" b="1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b="1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Батырбекова</a:t>
                      </a:r>
                      <a:r>
                        <a:rPr lang="ru-RU" b="1" dirty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Г.Н.</a:t>
                      </a:r>
                    </a:p>
                    <a:p>
                      <a:r>
                        <a:rPr lang="ru-RU" b="1" dirty="0" err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Булибекова</a:t>
                      </a:r>
                      <a:r>
                        <a:rPr lang="ru-RU" b="1" dirty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А.А.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9478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отряд </a:t>
                      </a:r>
                      <a:endParaRPr lang="ru-RU" b="1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b="1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Жанат</a:t>
                      </a:r>
                      <a:r>
                        <a:rPr lang="ru-RU" b="1" dirty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И.Н.</a:t>
                      </a:r>
                    </a:p>
                    <a:p>
                      <a:r>
                        <a:rPr lang="ru-RU" b="1" dirty="0" err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Раимкулова</a:t>
                      </a:r>
                      <a:r>
                        <a:rPr lang="ru-RU" b="1" dirty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Ж.Т.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46727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D:\Documents and Settings\Admin\Мои документы\новая смирнова\все - для оформления слайдов\рамки\1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7668" cy="6858000"/>
          </a:xfrm>
          <a:prstGeom prst="rect">
            <a:avLst/>
          </a:prstGeom>
          <a:noFill/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6287321"/>
              </p:ext>
            </p:extLst>
          </p:nvPr>
        </p:nvGraphicFramePr>
        <p:xfrm>
          <a:off x="971600" y="620688"/>
          <a:ext cx="7200800" cy="30963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6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747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9634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Направление деятельности, направленность программы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оздоровительное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-коррекционно-развивающее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-спортивно-профилактическое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-художественно-эстетическое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-экологическое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-патриотическое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" name="Picture 2" descr="C:\Documents and Settings\я\Мои документы\Мои рисунки\Изображение\Изображение 00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1249" y="2996952"/>
            <a:ext cx="2664296" cy="326063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" name="Picture 3" descr="C:\Documents and Settings\я\Мои документы\Мои рисунки\Изображение\Изображение 00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3968" y="3717032"/>
            <a:ext cx="3456384" cy="247337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33CC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1291</TotalTime>
  <Words>519</Words>
  <Application>Microsoft Office PowerPoint</Application>
  <PresentationFormat>Экран (4:3)</PresentationFormat>
  <Paragraphs>81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Организационное: </vt:lpstr>
      <vt:lpstr>Презентация PowerPoint</vt:lpstr>
      <vt:lpstr>Презентация PowerPoint</vt:lpstr>
      <vt:lpstr>Презентация PowerPoint</vt:lpstr>
    </vt:vector>
  </TitlesOfParts>
  <Company>дом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летней занятости</dc:title>
  <dc:creator>ваня</dc:creator>
  <cp:lastModifiedBy>1</cp:lastModifiedBy>
  <cp:revision>128</cp:revision>
  <cp:lastPrinted>2021-05-19T10:53:01Z</cp:lastPrinted>
  <dcterms:created xsi:type="dcterms:W3CDTF">2006-11-20T07:11:15Z</dcterms:created>
  <dcterms:modified xsi:type="dcterms:W3CDTF">2024-05-17T06:37:36Z</dcterms:modified>
</cp:coreProperties>
</file>