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4" r:id="rId8"/>
    <p:sldId id="260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82C437-2862-493C-8DA0-2A0CA1E3EC74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9BA6F0-7A16-4CEB-8F73-AF3ED1B6DF3C}">
      <dgm:prSet phldrT="[Текст]" custT="1"/>
      <dgm:spPr/>
      <dgm:t>
        <a:bodyPr/>
        <a:lstStyle/>
        <a:p>
          <a:r>
            <a:rPr lang="ru-RU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ПМПК</a:t>
          </a:r>
          <a:endParaRPr lang="ru-RU" sz="3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9D4CED-EB45-4CE1-8568-DE0A26E72797}" type="parTrans" cxnId="{CE593EB5-CBBC-49F3-82AA-91C6184C87B2}">
      <dgm:prSet/>
      <dgm:spPr/>
      <dgm:t>
        <a:bodyPr/>
        <a:lstStyle/>
        <a:p>
          <a:endParaRPr lang="ru-RU"/>
        </a:p>
      </dgm:t>
    </dgm:pt>
    <dgm:pt modelId="{62741BFD-E6B2-4E1D-AC5E-C1240AB668DD}" type="sibTrans" cxnId="{CE593EB5-CBBC-49F3-82AA-91C6184C87B2}">
      <dgm:prSet/>
      <dgm:spPr/>
      <dgm:t>
        <a:bodyPr/>
        <a:lstStyle/>
        <a:p>
          <a:endParaRPr lang="ru-RU"/>
        </a:p>
      </dgm:t>
    </dgm:pt>
    <dgm:pt modelId="{5E4050C4-E3D4-45CA-9031-5A1EC03DBC46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Проводит диагностику особенностей развития ребенка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ED5C1F-3EF8-4FAC-87FB-AADE715323C2}" type="parTrans" cxnId="{C46D8DF1-1670-4139-971C-E398DA12347B}">
      <dgm:prSet/>
      <dgm:spPr/>
      <dgm:t>
        <a:bodyPr/>
        <a:lstStyle/>
        <a:p>
          <a:endParaRPr lang="ru-RU"/>
        </a:p>
      </dgm:t>
    </dgm:pt>
    <dgm:pt modelId="{C77B1E78-F0B9-4BE1-A1A1-59E1FE2E85DA}" type="sibTrans" cxnId="{C46D8DF1-1670-4139-971C-E398DA12347B}">
      <dgm:prSet/>
      <dgm:spPr/>
      <dgm:t>
        <a:bodyPr/>
        <a:lstStyle/>
        <a:p>
          <a:endParaRPr lang="ru-RU"/>
        </a:p>
      </dgm:t>
    </dgm:pt>
    <dgm:pt modelId="{D5DC2E4C-0C19-4CD2-94D3-F15ECEA9E851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Определяет, какая образовательная программа подходит вашему ребенку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A235B7-9C96-4FAB-8E4D-AE13F300E000}" type="parTrans" cxnId="{E8779C18-E0B5-4069-96B5-9774A11B0F36}">
      <dgm:prSet/>
      <dgm:spPr/>
      <dgm:t>
        <a:bodyPr/>
        <a:lstStyle/>
        <a:p>
          <a:endParaRPr lang="ru-RU"/>
        </a:p>
      </dgm:t>
    </dgm:pt>
    <dgm:pt modelId="{685C9FAE-4249-43CE-BE2A-2FF2CEC8EEB3}" type="sibTrans" cxnId="{E8779C18-E0B5-4069-96B5-9774A11B0F36}">
      <dgm:prSet/>
      <dgm:spPr/>
      <dgm:t>
        <a:bodyPr/>
        <a:lstStyle/>
        <a:p>
          <a:endParaRPr lang="ru-RU"/>
        </a:p>
      </dgm:t>
    </dgm:pt>
    <dgm:pt modelId="{999B6AFC-8A00-4F7E-ABB5-D05A74BA2958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Дает рекомендации по организации обучения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E4CE3D-5268-401E-A02B-05A94F734D06}" type="parTrans" cxnId="{44A90BD7-6F21-4068-99F1-8A8C456A50CF}">
      <dgm:prSet/>
      <dgm:spPr/>
      <dgm:t>
        <a:bodyPr/>
        <a:lstStyle/>
        <a:p>
          <a:endParaRPr lang="ru-RU"/>
        </a:p>
      </dgm:t>
    </dgm:pt>
    <dgm:pt modelId="{03FE5489-F460-4F99-B2F4-21AD8719B690}" type="sibTrans" cxnId="{44A90BD7-6F21-4068-99F1-8A8C456A50CF}">
      <dgm:prSet/>
      <dgm:spPr/>
      <dgm:t>
        <a:bodyPr/>
        <a:lstStyle/>
        <a:p>
          <a:endParaRPr lang="ru-RU"/>
        </a:p>
      </dgm:t>
    </dgm:pt>
    <dgm:pt modelId="{6FCDBA67-3E82-4C9E-B411-55B6DE946182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Помогает составить индивидуальный образовательный маршрут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6842F7-A50E-4682-AF89-37DC676DC5FA}" type="parTrans" cxnId="{C95D9446-4E68-4110-8174-8C4D8AB86936}">
      <dgm:prSet/>
      <dgm:spPr/>
      <dgm:t>
        <a:bodyPr/>
        <a:lstStyle/>
        <a:p>
          <a:endParaRPr lang="ru-RU"/>
        </a:p>
      </dgm:t>
    </dgm:pt>
    <dgm:pt modelId="{812308AC-FFA1-4851-8BC0-FF0C1C077DF2}" type="sibTrans" cxnId="{C95D9446-4E68-4110-8174-8C4D8AB86936}">
      <dgm:prSet/>
      <dgm:spPr/>
      <dgm:t>
        <a:bodyPr/>
        <a:lstStyle/>
        <a:p>
          <a:endParaRPr lang="ru-RU"/>
        </a:p>
      </dgm:t>
    </dgm:pt>
    <dgm:pt modelId="{706AFC9A-7B85-494D-BFAC-14E33F9C5107}" type="pres">
      <dgm:prSet presAssocID="{8B82C437-2862-493C-8DA0-2A0CA1E3EC7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14E15E0-58CD-4DEC-951B-9F12A8F07E72}" type="pres">
      <dgm:prSet presAssocID="{8B82C437-2862-493C-8DA0-2A0CA1E3EC74}" presName="cycle" presStyleCnt="0"/>
      <dgm:spPr/>
    </dgm:pt>
    <dgm:pt modelId="{07E9B4ED-B179-40CA-9AB4-5F55F218B3FB}" type="pres">
      <dgm:prSet presAssocID="{389BA6F0-7A16-4CEB-8F73-AF3ED1B6DF3C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4B9FFD-4C1D-44E4-9E0B-EF7C876F9B2F}" type="pres">
      <dgm:prSet presAssocID="{62741BFD-E6B2-4E1D-AC5E-C1240AB668DD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AD2C55EB-69C8-4546-93A0-B781188E7003}" type="pres">
      <dgm:prSet presAssocID="{5E4050C4-E3D4-45CA-9031-5A1EC03DBC46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1EF264-0A55-4E72-9159-7048CAEE4FAD}" type="pres">
      <dgm:prSet presAssocID="{D5DC2E4C-0C19-4CD2-94D3-F15ECEA9E851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93D7C2-62E9-4BD4-A61D-65ACFEE6FCEA}" type="pres">
      <dgm:prSet presAssocID="{999B6AFC-8A00-4F7E-ABB5-D05A74BA2958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F69616-EE99-4C13-B4A4-800A05189387}" type="pres">
      <dgm:prSet presAssocID="{6FCDBA67-3E82-4C9E-B411-55B6DE946182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95D9446-4E68-4110-8174-8C4D8AB86936}" srcId="{8B82C437-2862-493C-8DA0-2A0CA1E3EC74}" destId="{6FCDBA67-3E82-4C9E-B411-55B6DE946182}" srcOrd="4" destOrd="0" parTransId="{F16842F7-A50E-4682-AF89-37DC676DC5FA}" sibTransId="{812308AC-FFA1-4851-8BC0-FF0C1C077DF2}"/>
    <dgm:cxn modelId="{FE04FE1F-D380-4A8A-88C3-6E8AEA691113}" type="presOf" srcId="{8B82C437-2862-493C-8DA0-2A0CA1E3EC74}" destId="{706AFC9A-7B85-494D-BFAC-14E33F9C5107}" srcOrd="0" destOrd="0" presId="urn:microsoft.com/office/officeart/2005/8/layout/cycle3"/>
    <dgm:cxn modelId="{15274E02-DEC2-4659-816F-E4A5EA312DC1}" type="presOf" srcId="{6FCDBA67-3E82-4C9E-B411-55B6DE946182}" destId="{67F69616-EE99-4C13-B4A4-800A05189387}" srcOrd="0" destOrd="0" presId="urn:microsoft.com/office/officeart/2005/8/layout/cycle3"/>
    <dgm:cxn modelId="{E8779C18-E0B5-4069-96B5-9774A11B0F36}" srcId="{8B82C437-2862-493C-8DA0-2A0CA1E3EC74}" destId="{D5DC2E4C-0C19-4CD2-94D3-F15ECEA9E851}" srcOrd="2" destOrd="0" parTransId="{08A235B7-9C96-4FAB-8E4D-AE13F300E000}" sibTransId="{685C9FAE-4249-43CE-BE2A-2FF2CEC8EEB3}"/>
    <dgm:cxn modelId="{CE593EB5-CBBC-49F3-82AA-91C6184C87B2}" srcId="{8B82C437-2862-493C-8DA0-2A0CA1E3EC74}" destId="{389BA6F0-7A16-4CEB-8F73-AF3ED1B6DF3C}" srcOrd="0" destOrd="0" parTransId="{6E9D4CED-EB45-4CE1-8568-DE0A26E72797}" sibTransId="{62741BFD-E6B2-4E1D-AC5E-C1240AB668DD}"/>
    <dgm:cxn modelId="{F379698A-15ED-4B19-AE73-5150D24DDEFD}" type="presOf" srcId="{5E4050C4-E3D4-45CA-9031-5A1EC03DBC46}" destId="{AD2C55EB-69C8-4546-93A0-B781188E7003}" srcOrd="0" destOrd="0" presId="urn:microsoft.com/office/officeart/2005/8/layout/cycle3"/>
    <dgm:cxn modelId="{605E20AF-086D-4389-A930-F3D5D4B4A947}" type="presOf" srcId="{62741BFD-E6B2-4E1D-AC5E-C1240AB668DD}" destId="{634B9FFD-4C1D-44E4-9E0B-EF7C876F9B2F}" srcOrd="0" destOrd="0" presId="urn:microsoft.com/office/officeart/2005/8/layout/cycle3"/>
    <dgm:cxn modelId="{44A90BD7-6F21-4068-99F1-8A8C456A50CF}" srcId="{8B82C437-2862-493C-8DA0-2A0CA1E3EC74}" destId="{999B6AFC-8A00-4F7E-ABB5-D05A74BA2958}" srcOrd="3" destOrd="0" parTransId="{9CE4CE3D-5268-401E-A02B-05A94F734D06}" sibTransId="{03FE5489-F460-4F99-B2F4-21AD8719B690}"/>
    <dgm:cxn modelId="{C46D8DF1-1670-4139-971C-E398DA12347B}" srcId="{8B82C437-2862-493C-8DA0-2A0CA1E3EC74}" destId="{5E4050C4-E3D4-45CA-9031-5A1EC03DBC46}" srcOrd="1" destOrd="0" parTransId="{0FED5C1F-3EF8-4FAC-87FB-AADE715323C2}" sibTransId="{C77B1E78-F0B9-4BE1-A1A1-59E1FE2E85DA}"/>
    <dgm:cxn modelId="{0D26C1C8-E8FC-4CC5-AB83-D9013233026E}" type="presOf" srcId="{D5DC2E4C-0C19-4CD2-94D3-F15ECEA9E851}" destId="{3E1EF264-0A55-4E72-9159-7048CAEE4FAD}" srcOrd="0" destOrd="0" presId="urn:microsoft.com/office/officeart/2005/8/layout/cycle3"/>
    <dgm:cxn modelId="{82B6F6EE-CA7E-42CE-8356-0F1490FF091F}" type="presOf" srcId="{389BA6F0-7A16-4CEB-8F73-AF3ED1B6DF3C}" destId="{07E9B4ED-B179-40CA-9AB4-5F55F218B3FB}" srcOrd="0" destOrd="0" presId="urn:microsoft.com/office/officeart/2005/8/layout/cycle3"/>
    <dgm:cxn modelId="{B6126CB4-77A0-4278-A699-8A1EB3BB0D2B}" type="presOf" srcId="{999B6AFC-8A00-4F7E-ABB5-D05A74BA2958}" destId="{3B93D7C2-62E9-4BD4-A61D-65ACFEE6FCEA}" srcOrd="0" destOrd="0" presId="urn:microsoft.com/office/officeart/2005/8/layout/cycle3"/>
    <dgm:cxn modelId="{8599A35F-06F3-44AA-8FF2-7689EDE01279}" type="presParOf" srcId="{706AFC9A-7B85-494D-BFAC-14E33F9C5107}" destId="{214E15E0-58CD-4DEC-951B-9F12A8F07E72}" srcOrd="0" destOrd="0" presId="urn:microsoft.com/office/officeart/2005/8/layout/cycle3"/>
    <dgm:cxn modelId="{0B3460BB-6F27-4A9F-BEEE-73A414F3810E}" type="presParOf" srcId="{214E15E0-58CD-4DEC-951B-9F12A8F07E72}" destId="{07E9B4ED-B179-40CA-9AB4-5F55F218B3FB}" srcOrd="0" destOrd="0" presId="urn:microsoft.com/office/officeart/2005/8/layout/cycle3"/>
    <dgm:cxn modelId="{6E21D532-44CA-4410-8BFC-C45B9A09EB58}" type="presParOf" srcId="{214E15E0-58CD-4DEC-951B-9F12A8F07E72}" destId="{634B9FFD-4C1D-44E4-9E0B-EF7C876F9B2F}" srcOrd="1" destOrd="0" presId="urn:microsoft.com/office/officeart/2005/8/layout/cycle3"/>
    <dgm:cxn modelId="{1C0EFB28-D81C-4AE3-9AF3-1CEC2C0EB946}" type="presParOf" srcId="{214E15E0-58CD-4DEC-951B-9F12A8F07E72}" destId="{AD2C55EB-69C8-4546-93A0-B781188E7003}" srcOrd="2" destOrd="0" presId="urn:microsoft.com/office/officeart/2005/8/layout/cycle3"/>
    <dgm:cxn modelId="{02CD44FF-9691-4666-A3E7-983D501E1725}" type="presParOf" srcId="{214E15E0-58CD-4DEC-951B-9F12A8F07E72}" destId="{3E1EF264-0A55-4E72-9159-7048CAEE4FAD}" srcOrd="3" destOrd="0" presId="urn:microsoft.com/office/officeart/2005/8/layout/cycle3"/>
    <dgm:cxn modelId="{9DEC5A7E-3FAA-4A71-9233-0B69786D0029}" type="presParOf" srcId="{214E15E0-58CD-4DEC-951B-9F12A8F07E72}" destId="{3B93D7C2-62E9-4BD4-A61D-65ACFEE6FCEA}" srcOrd="4" destOrd="0" presId="urn:microsoft.com/office/officeart/2005/8/layout/cycle3"/>
    <dgm:cxn modelId="{14EBB55A-4EEA-40F9-9192-C1A224D5639E}" type="presParOf" srcId="{214E15E0-58CD-4DEC-951B-9F12A8F07E72}" destId="{67F69616-EE99-4C13-B4A4-800A05189387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82C437-2862-493C-8DA0-2A0CA1E3EC74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E4050C4-E3D4-45CA-9031-5A1EC03DBC46}">
      <dgm:prSet phldrT="[Текст]" custT="1"/>
      <dgm:spPr/>
      <dgm:t>
        <a:bodyPr/>
        <a:lstStyle/>
        <a:p>
          <a:r>
            <a:rPr lang="ru-RU" sz="4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ИОП</a:t>
          </a:r>
          <a:endParaRPr lang="ru-RU" sz="4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ED5C1F-3EF8-4FAC-87FB-AADE715323C2}" type="parTrans" cxnId="{C46D8DF1-1670-4139-971C-E398DA12347B}">
      <dgm:prSet/>
      <dgm:spPr/>
      <dgm:t>
        <a:bodyPr/>
        <a:lstStyle/>
        <a:p>
          <a:endParaRPr lang="ru-RU"/>
        </a:p>
      </dgm:t>
    </dgm:pt>
    <dgm:pt modelId="{C77B1E78-F0B9-4BE1-A1A1-59E1FE2E85DA}" type="sibTrans" cxnId="{C46D8DF1-1670-4139-971C-E398DA12347B}">
      <dgm:prSet/>
      <dgm:spPr/>
      <dgm:t>
        <a:bodyPr/>
        <a:lstStyle/>
        <a:p>
          <a:endParaRPr lang="ru-RU"/>
        </a:p>
      </dgm:t>
    </dgm:pt>
    <dgm:pt modelId="{D5DC2E4C-0C19-4CD2-94D3-F15ECEA9E851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Предметный </a:t>
          </a:r>
          <a:r>
            <a: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уровень </a:t>
          </a:r>
          <a:endParaRPr lang="ru-RU" sz="2400" b="1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lnSpc>
              <a:spcPct val="100000"/>
            </a:lnSpc>
          </a:pPr>
          <a:r>
            <a: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ЗУН по предмету</a:t>
          </a:r>
          <a:r>
            <a: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endParaRPr lang="ru-RU" sz="2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A235B7-9C96-4FAB-8E4D-AE13F300E000}" type="parTrans" cxnId="{E8779C18-E0B5-4069-96B5-9774A11B0F36}">
      <dgm:prSet/>
      <dgm:spPr/>
      <dgm:t>
        <a:bodyPr/>
        <a:lstStyle/>
        <a:p>
          <a:endParaRPr lang="ru-RU"/>
        </a:p>
      </dgm:t>
    </dgm:pt>
    <dgm:pt modelId="{685C9FAE-4249-43CE-BE2A-2FF2CEC8EEB3}" type="sibTrans" cxnId="{E8779C18-E0B5-4069-96B5-9774A11B0F36}">
      <dgm:prSet/>
      <dgm:spPr/>
      <dgm:t>
        <a:bodyPr/>
        <a:lstStyle/>
        <a:p>
          <a:endParaRPr lang="ru-RU"/>
        </a:p>
      </dgm:t>
    </dgm:pt>
    <dgm:pt modelId="{15CF2748-F33D-47A2-9E42-FBAD84C3C458}">
      <dgm:prSet phldrT="[Текст]" custT="1"/>
      <dgm:spPr/>
      <dgm:t>
        <a:bodyPr/>
        <a:lstStyle/>
        <a:p>
          <a:r>
            <a:rPr lang="ru-RU" sz="28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Здоровьесбережение</a:t>
          </a:r>
          <a:endParaRPr lang="ru-RU" sz="28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56AE7F-CB87-42A5-86E5-FAC25C5D6C27}" type="parTrans" cxnId="{A83BEDD3-31CF-4960-8DD5-DDDEE1AD4ABB}">
      <dgm:prSet/>
      <dgm:spPr/>
      <dgm:t>
        <a:bodyPr/>
        <a:lstStyle/>
        <a:p>
          <a:endParaRPr lang="ru-RU"/>
        </a:p>
      </dgm:t>
    </dgm:pt>
    <dgm:pt modelId="{6649E4B1-61F9-4D6D-BA00-98C43BCC171F}" type="sibTrans" cxnId="{A83BEDD3-31CF-4960-8DD5-DDDEE1AD4ABB}">
      <dgm:prSet/>
      <dgm:spPr/>
      <dgm:t>
        <a:bodyPr/>
        <a:lstStyle/>
        <a:p>
          <a:endParaRPr lang="ru-RU"/>
        </a:p>
      </dgm:t>
    </dgm:pt>
    <dgm:pt modelId="{C22E0501-CDAE-4FE5-A530-6661C3FDF28A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Личностный </a:t>
          </a:r>
          <a:r>
            <a: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результат </a:t>
          </a:r>
          <a:endParaRPr lang="ru-RU" sz="2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B1672E-D873-4CC1-BF65-2BEA41D8A71A}" type="parTrans" cxnId="{830F098A-3A1F-46FB-98FF-61B1D4E229E4}">
      <dgm:prSet/>
      <dgm:spPr/>
      <dgm:t>
        <a:bodyPr/>
        <a:lstStyle/>
        <a:p>
          <a:endParaRPr lang="ru-RU"/>
        </a:p>
      </dgm:t>
    </dgm:pt>
    <dgm:pt modelId="{FAEACF7C-8D77-4CC3-A8A9-0A00D27673DB}" type="sibTrans" cxnId="{830F098A-3A1F-46FB-98FF-61B1D4E229E4}">
      <dgm:prSet/>
      <dgm:spPr/>
      <dgm:t>
        <a:bodyPr/>
        <a:lstStyle/>
        <a:p>
          <a:endParaRPr lang="ru-RU"/>
        </a:p>
      </dgm:t>
    </dgm:pt>
    <dgm:pt modelId="{706AFC9A-7B85-494D-BFAC-14E33F9C5107}" type="pres">
      <dgm:prSet presAssocID="{8B82C437-2862-493C-8DA0-2A0CA1E3EC7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14E15E0-58CD-4DEC-951B-9F12A8F07E72}" type="pres">
      <dgm:prSet presAssocID="{8B82C437-2862-493C-8DA0-2A0CA1E3EC74}" presName="cycle" presStyleCnt="0"/>
      <dgm:spPr/>
    </dgm:pt>
    <dgm:pt modelId="{8BEF75B9-4025-46C7-9B33-246A71857375}" type="pres">
      <dgm:prSet presAssocID="{5E4050C4-E3D4-45CA-9031-5A1EC03DBC46}" presName="nodeFirs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EDA9B9-3FD4-429C-BF1D-8F7EB2FDD4C4}" type="pres">
      <dgm:prSet presAssocID="{C77B1E78-F0B9-4BE1-A1A1-59E1FE2E85DA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3E1EF264-0A55-4E72-9159-7048CAEE4FAD}" type="pres">
      <dgm:prSet presAssocID="{D5DC2E4C-0C19-4CD2-94D3-F15ECEA9E851}" presName="nodeFollowingNodes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544B03-3F94-4EED-A627-0D54EF9177ED}" type="pres">
      <dgm:prSet presAssocID="{C22E0501-CDAE-4FE5-A530-6661C3FDF28A}" presName="nodeFollowingNodes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01960F-F5DF-42EB-BB36-1E590AB54A79}" type="pres">
      <dgm:prSet presAssocID="{15CF2748-F33D-47A2-9E42-FBAD84C3C458}" presName="nodeFollowingNodes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9EFABB-E069-44A3-8EFD-9125A1C9ADDD}" type="presOf" srcId="{C22E0501-CDAE-4FE5-A530-6661C3FDF28A}" destId="{EC544B03-3F94-4EED-A627-0D54EF9177ED}" srcOrd="0" destOrd="0" presId="urn:microsoft.com/office/officeart/2005/8/layout/cycle3"/>
    <dgm:cxn modelId="{FE04FE1F-D380-4A8A-88C3-6E8AEA691113}" type="presOf" srcId="{8B82C437-2862-493C-8DA0-2A0CA1E3EC74}" destId="{706AFC9A-7B85-494D-BFAC-14E33F9C5107}" srcOrd="0" destOrd="0" presId="urn:microsoft.com/office/officeart/2005/8/layout/cycle3"/>
    <dgm:cxn modelId="{B2E46BE9-A3B3-4D78-9A28-E18FA0D43D4A}" type="presOf" srcId="{C77B1E78-F0B9-4BE1-A1A1-59E1FE2E85DA}" destId="{7EEDA9B9-3FD4-429C-BF1D-8F7EB2FDD4C4}" srcOrd="0" destOrd="0" presId="urn:microsoft.com/office/officeart/2005/8/layout/cycle3"/>
    <dgm:cxn modelId="{48621709-AB59-45B5-AA01-93A16EDBE437}" type="presOf" srcId="{5E4050C4-E3D4-45CA-9031-5A1EC03DBC46}" destId="{8BEF75B9-4025-46C7-9B33-246A71857375}" srcOrd="0" destOrd="0" presId="urn:microsoft.com/office/officeart/2005/8/layout/cycle3"/>
    <dgm:cxn modelId="{E8779C18-E0B5-4069-96B5-9774A11B0F36}" srcId="{8B82C437-2862-493C-8DA0-2A0CA1E3EC74}" destId="{D5DC2E4C-0C19-4CD2-94D3-F15ECEA9E851}" srcOrd="1" destOrd="0" parTransId="{08A235B7-9C96-4FAB-8E4D-AE13F300E000}" sibTransId="{685C9FAE-4249-43CE-BE2A-2FF2CEC8EEB3}"/>
    <dgm:cxn modelId="{A83BEDD3-31CF-4960-8DD5-DDDEE1AD4ABB}" srcId="{8B82C437-2862-493C-8DA0-2A0CA1E3EC74}" destId="{15CF2748-F33D-47A2-9E42-FBAD84C3C458}" srcOrd="3" destOrd="0" parTransId="{3556AE7F-CB87-42A5-86E5-FAC25C5D6C27}" sibTransId="{6649E4B1-61F9-4D6D-BA00-98C43BCC171F}"/>
    <dgm:cxn modelId="{C46D8DF1-1670-4139-971C-E398DA12347B}" srcId="{8B82C437-2862-493C-8DA0-2A0CA1E3EC74}" destId="{5E4050C4-E3D4-45CA-9031-5A1EC03DBC46}" srcOrd="0" destOrd="0" parTransId="{0FED5C1F-3EF8-4FAC-87FB-AADE715323C2}" sibTransId="{C77B1E78-F0B9-4BE1-A1A1-59E1FE2E85DA}"/>
    <dgm:cxn modelId="{CADC98B2-BFB4-41D6-B677-94375A217935}" type="presOf" srcId="{15CF2748-F33D-47A2-9E42-FBAD84C3C458}" destId="{7B01960F-F5DF-42EB-BB36-1E590AB54A79}" srcOrd="0" destOrd="0" presId="urn:microsoft.com/office/officeart/2005/8/layout/cycle3"/>
    <dgm:cxn modelId="{830F098A-3A1F-46FB-98FF-61B1D4E229E4}" srcId="{8B82C437-2862-493C-8DA0-2A0CA1E3EC74}" destId="{C22E0501-CDAE-4FE5-A530-6661C3FDF28A}" srcOrd="2" destOrd="0" parTransId="{D1B1672E-D873-4CC1-BF65-2BEA41D8A71A}" sibTransId="{FAEACF7C-8D77-4CC3-A8A9-0A00D27673DB}"/>
    <dgm:cxn modelId="{3BBB3356-AB9B-4AF5-BF9C-EE40560B6C66}" type="presOf" srcId="{D5DC2E4C-0C19-4CD2-94D3-F15ECEA9E851}" destId="{3E1EF264-0A55-4E72-9159-7048CAEE4FAD}" srcOrd="0" destOrd="0" presId="urn:microsoft.com/office/officeart/2005/8/layout/cycle3"/>
    <dgm:cxn modelId="{FB5AE6AB-11C0-421D-97EF-8E5571E043A1}" type="presParOf" srcId="{706AFC9A-7B85-494D-BFAC-14E33F9C5107}" destId="{214E15E0-58CD-4DEC-951B-9F12A8F07E72}" srcOrd="0" destOrd="0" presId="urn:microsoft.com/office/officeart/2005/8/layout/cycle3"/>
    <dgm:cxn modelId="{5FE19980-3931-4AA1-9CAD-FA3AB6BDD84D}" type="presParOf" srcId="{214E15E0-58CD-4DEC-951B-9F12A8F07E72}" destId="{8BEF75B9-4025-46C7-9B33-246A71857375}" srcOrd="0" destOrd="0" presId="urn:microsoft.com/office/officeart/2005/8/layout/cycle3"/>
    <dgm:cxn modelId="{BB52101F-4DF0-491F-B43E-1F622A8F39A2}" type="presParOf" srcId="{214E15E0-58CD-4DEC-951B-9F12A8F07E72}" destId="{7EEDA9B9-3FD4-429C-BF1D-8F7EB2FDD4C4}" srcOrd="1" destOrd="0" presId="urn:microsoft.com/office/officeart/2005/8/layout/cycle3"/>
    <dgm:cxn modelId="{B7D1279B-7236-41F6-A121-77D157D801B9}" type="presParOf" srcId="{214E15E0-58CD-4DEC-951B-9F12A8F07E72}" destId="{3E1EF264-0A55-4E72-9159-7048CAEE4FAD}" srcOrd="2" destOrd="0" presId="urn:microsoft.com/office/officeart/2005/8/layout/cycle3"/>
    <dgm:cxn modelId="{92384AAF-F1F4-4D01-803E-9C403FDAB078}" type="presParOf" srcId="{214E15E0-58CD-4DEC-951B-9F12A8F07E72}" destId="{EC544B03-3F94-4EED-A627-0D54EF9177ED}" srcOrd="3" destOrd="0" presId="urn:microsoft.com/office/officeart/2005/8/layout/cycle3"/>
    <dgm:cxn modelId="{259420D5-EBAB-41AF-BB31-096C63748B02}" type="presParOf" srcId="{214E15E0-58CD-4DEC-951B-9F12A8F07E72}" destId="{7B01960F-F5DF-42EB-BB36-1E590AB54A79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450AA5-16F6-4EF9-8933-174DAEB28BB6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B5CBE1D-1068-4769-A7EE-14CE5CBD5AB8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Будьте активны на ПМПК</a:t>
          </a:r>
          <a:endParaRPr lang="ru-RU" dirty="0">
            <a:solidFill>
              <a:schemeClr val="tx1"/>
            </a:solidFill>
          </a:endParaRPr>
        </a:p>
      </dgm:t>
    </dgm:pt>
    <dgm:pt modelId="{94AAA515-FD19-4997-8486-EF8580D85CC4}" type="parTrans" cxnId="{88B6A81E-FB4A-4577-8165-CD2E08822BB8}">
      <dgm:prSet/>
      <dgm:spPr/>
      <dgm:t>
        <a:bodyPr/>
        <a:lstStyle/>
        <a:p>
          <a:endParaRPr lang="ru-RU"/>
        </a:p>
      </dgm:t>
    </dgm:pt>
    <dgm:pt modelId="{27B001C0-B1D1-42F0-BEBF-EF2968C910E4}" type="sibTrans" cxnId="{88B6A81E-FB4A-4577-8165-CD2E08822BB8}">
      <dgm:prSet/>
      <dgm:spPr/>
      <dgm:t>
        <a:bodyPr/>
        <a:lstStyle/>
        <a:p>
          <a:endParaRPr lang="ru-RU"/>
        </a:p>
      </dgm:t>
    </dgm:pt>
    <dgm:pt modelId="{3AAF02C1-6CF7-45E2-BC65-EE9850874896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Сотрудничайте с педагогами</a:t>
          </a:r>
          <a:endParaRPr lang="ru-RU" dirty="0">
            <a:solidFill>
              <a:schemeClr val="tx1"/>
            </a:solidFill>
          </a:endParaRPr>
        </a:p>
      </dgm:t>
    </dgm:pt>
    <dgm:pt modelId="{E5EEAF72-FCF0-4A1A-BC62-2C8E871D9792}" type="parTrans" cxnId="{4764CAA5-A265-4E15-B639-B582D3B7E640}">
      <dgm:prSet/>
      <dgm:spPr/>
      <dgm:t>
        <a:bodyPr/>
        <a:lstStyle/>
        <a:p>
          <a:endParaRPr lang="ru-RU"/>
        </a:p>
      </dgm:t>
    </dgm:pt>
    <dgm:pt modelId="{ED91AA44-82D7-4F1D-9197-B1D00343156E}" type="sibTrans" cxnId="{4764CAA5-A265-4E15-B639-B582D3B7E640}">
      <dgm:prSet/>
      <dgm:spPr/>
      <dgm:t>
        <a:bodyPr/>
        <a:lstStyle/>
        <a:p>
          <a:endParaRPr lang="ru-RU"/>
        </a:p>
      </dgm:t>
    </dgm:pt>
    <dgm:pt modelId="{30975518-858E-4858-8865-3772002EDD09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Создайте поддерживающую среду дома</a:t>
          </a:r>
          <a:endParaRPr lang="ru-RU" dirty="0">
            <a:solidFill>
              <a:schemeClr val="tx1"/>
            </a:solidFill>
          </a:endParaRPr>
        </a:p>
      </dgm:t>
    </dgm:pt>
    <dgm:pt modelId="{0A04E2D0-679E-49CF-A147-F2BEAC5F2318}" type="parTrans" cxnId="{4A83F6CF-98C4-4D5E-B078-928D262798DB}">
      <dgm:prSet/>
      <dgm:spPr/>
      <dgm:t>
        <a:bodyPr/>
        <a:lstStyle/>
        <a:p>
          <a:endParaRPr lang="ru-RU"/>
        </a:p>
      </dgm:t>
    </dgm:pt>
    <dgm:pt modelId="{326CBB03-715D-4E99-9D88-450A7A06F9FA}" type="sibTrans" cxnId="{4A83F6CF-98C4-4D5E-B078-928D262798DB}">
      <dgm:prSet/>
      <dgm:spPr/>
      <dgm:t>
        <a:bodyPr/>
        <a:lstStyle/>
        <a:p>
          <a:endParaRPr lang="ru-RU"/>
        </a:p>
      </dgm:t>
    </dgm:pt>
    <dgm:pt modelId="{FF027FC8-97AB-44D0-BE78-CDC9770A328B}" type="pres">
      <dgm:prSet presAssocID="{89450AA5-16F6-4EF9-8933-174DAEB28BB6}" presName="Name0" presStyleCnt="0">
        <dgm:presLayoutVars>
          <dgm:chMax val="7"/>
          <dgm:chPref val="7"/>
          <dgm:dir/>
        </dgm:presLayoutVars>
      </dgm:prSet>
      <dgm:spPr/>
    </dgm:pt>
    <dgm:pt modelId="{83AA166F-225C-4276-B77B-D06C9065227A}" type="pres">
      <dgm:prSet presAssocID="{89450AA5-16F6-4EF9-8933-174DAEB28BB6}" presName="Name1" presStyleCnt="0"/>
      <dgm:spPr/>
    </dgm:pt>
    <dgm:pt modelId="{D0BF726A-C45A-471B-9FA2-6284C00D2974}" type="pres">
      <dgm:prSet presAssocID="{89450AA5-16F6-4EF9-8933-174DAEB28BB6}" presName="cycle" presStyleCnt="0"/>
      <dgm:spPr/>
    </dgm:pt>
    <dgm:pt modelId="{5A7C5848-9BB1-4F6E-824C-B28F933EE45F}" type="pres">
      <dgm:prSet presAssocID="{89450AA5-16F6-4EF9-8933-174DAEB28BB6}" presName="srcNode" presStyleLbl="node1" presStyleIdx="0" presStyleCnt="3"/>
      <dgm:spPr/>
    </dgm:pt>
    <dgm:pt modelId="{60355429-1E45-4077-92E8-A0E22CEDE16D}" type="pres">
      <dgm:prSet presAssocID="{89450AA5-16F6-4EF9-8933-174DAEB28BB6}" presName="conn" presStyleLbl="parChTrans1D2" presStyleIdx="0" presStyleCnt="1"/>
      <dgm:spPr/>
    </dgm:pt>
    <dgm:pt modelId="{ADD9A133-C0E3-4DE7-AFCB-1ED8EF4FC2CB}" type="pres">
      <dgm:prSet presAssocID="{89450AA5-16F6-4EF9-8933-174DAEB28BB6}" presName="extraNode" presStyleLbl="node1" presStyleIdx="0" presStyleCnt="3"/>
      <dgm:spPr/>
    </dgm:pt>
    <dgm:pt modelId="{C0930314-07BA-4D30-8E3C-6E7A3508D00B}" type="pres">
      <dgm:prSet presAssocID="{89450AA5-16F6-4EF9-8933-174DAEB28BB6}" presName="dstNode" presStyleLbl="node1" presStyleIdx="0" presStyleCnt="3"/>
      <dgm:spPr/>
    </dgm:pt>
    <dgm:pt modelId="{FD831D5A-D451-4071-8347-A41D455F5E22}" type="pres">
      <dgm:prSet presAssocID="{DB5CBE1D-1068-4769-A7EE-14CE5CBD5AB8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CFE90E-8FED-491B-A168-4FA831E4A913}" type="pres">
      <dgm:prSet presAssocID="{DB5CBE1D-1068-4769-A7EE-14CE5CBD5AB8}" presName="accent_1" presStyleCnt="0"/>
      <dgm:spPr/>
    </dgm:pt>
    <dgm:pt modelId="{79608402-ADC7-4C4C-BD3B-3E26743528EE}" type="pres">
      <dgm:prSet presAssocID="{DB5CBE1D-1068-4769-A7EE-14CE5CBD5AB8}" presName="accentRepeatNode" presStyleLbl="solidFgAcc1" presStyleIdx="0" presStyleCnt="3"/>
      <dgm:spPr/>
    </dgm:pt>
    <dgm:pt modelId="{6EB4D465-7C82-40FF-AA6B-598858E985F7}" type="pres">
      <dgm:prSet presAssocID="{3AAF02C1-6CF7-45E2-BC65-EE9850874896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99AA2B-4743-42A5-BAAF-D48A17A63EA6}" type="pres">
      <dgm:prSet presAssocID="{3AAF02C1-6CF7-45E2-BC65-EE9850874896}" presName="accent_2" presStyleCnt="0"/>
      <dgm:spPr/>
    </dgm:pt>
    <dgm:pt modelId="{6418A226-A9CB-49B3-9CC4-F256301CC27B}" type="pres">
      <dgm:prSet presAssocID="{3AAF02C1-6CF7-45E2-BC65-EE9850874896}" presName="accentRepeatNode" presStyleLbl="solidFgAcc1" presStyleIdx="1" presStyleCnt="3"/>
      <dgm:spPr/>
    </dgm:pt>
    <dgm:pt modelId="{FDCA45A1-E4E9-4C35-9337-72F03490E49C}" type="pres">
      <dgm:prSet presAssocID="{30975518-858E-4858-8865-3772002EDD09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A303D2-9B1A-417C-BC39-3E0D40259E64}" type="pres">
      <dgm:prSet presAssocID="{30975518-858E-4858-8865-3772002EDD09}" presName="accent_3" presStyleCnt="0"/>
      <dgm:spPr/>
    </dgm:pt>
    <dgm:pt modelId="{D000198B-D3A3-4642-A57E-91B38900696A}" type="pres">
      <dgm:prSet presAssocID="{30975518-858E-4858-8865-3772002EDD09}" presName="accentRepeatNode" presStyleLbl="solidFgAcc1" presStyleIdx="2" presStyleCnt="3"/>
      <dgm:spPr/>
    </dgm:pt>
  </dgm:ptLst>
  <dgm:cxnLst>
    <dgm:cxn modelId="{A3F58CB6-466D-41DE-9FF9-6BFB80A4EB60}" type="presOf" srcId="{DB5CBE1D-1068-4769-A7EE-14CE5CBD5AB8}" destId="{FD831D5A-D451-4071-8347-A41D455F5E22}" srcOrd="0" destOrd="0" presId="urn:microsoft.com/office/officeart/2008/layout/VerticalCurvedList"/>
    <dgm:cxn modelId="{B07057A0-C011-4C98-9451-F99C4532D4E8}" type="presOf" srcId="{3AAF02C1-6CF7-45E2-BC65-EE9850874896}" destId="{6EB4D465-7C82-40FF-AA6B-598858E985F7}" srcOrd="0" destOrd="0" presId="urn:microsoft.com/office/officeart/2008/layout/VerticalCurvedList"/>
    <dgm:cxn modelId="{9556868E-2836-4CEA-BB98-733B15FF71EA}" type="presOf" srcId="{30975518-858E-4858-8865-3772002EDD09}" destId="{FDCA45A1-E4E9-4C35-9337-72F03490E49C}" srcOrd="0" destOrd="0" presId="urn:microsoft.com/office/officeart/2008/layout/VerticalCurvedList"/>
    <dgm:cxn modelId="{88B6A81E-FB4A-4577-8165-CD2E08822BB8}" srcId="{89450AA5-16F6-4EF9-8933-174DAEB28BB6}" destId="{DB5CBE1D-1068-4769-A7EE-14CE5CBD5AB8}" srcOrd="0" destOrd="0" parTransId="{94AAA515-FD19-4997-8486-EF8580D85CC4}" sibTransId="{27B001C0-B1D1-42F0-BEBF-EF2968C910E4}"/>
    <dgm:cxn modelId="{4764CAA5-A265-4E15-B639-B582D3B7E640}" srcId="{89450AA5-16F6-4EF9-8933-174DAEB28BB6}" destId="{3AAF02C1-6CF7-45E2-BC65-EE9850874896}" srcOrd="1" destOrd="0" parTransId="{E5EEAF72-FCF0-4A1A-BC62-2C8E871D9792}" sibTransId="{ED91AA44-82D7-4F1D-9197-B1D00343156E}"/>
    <dgm:cxn modelId="{91325B07-A12C-40B3-B313-0F44ED8087C9}" type="presOf" srcId="{89450AA5-16F6-4EF9-8933-174DAEB28BB6}" destId="{FF027FC8-97AB-44D0-BE78-CDC9770A328B}" srcOrd="0" destOrd="0" presId="urn:microsoft.com/office/officeart/2008/layout/VerticalCurvedList"/>
    <dgm:cxn modelId="{5183A810-7891-45DD-B694-2D885301965F}" type="presOf" srcId="{27B001C0-B1D1-42F0-BEBF-EF2968C910E4}" destId="{60355429-1E45-4077-92E8-A0E22CEDE16D}" srcOrd="0" destOrd="0" presId="urn:microsoft.com/office/officeart/2008/layout/VerticalCurvedList"/>
    <dgm:cxn modelId="{4A83F6CF-98C4-4D5E-B078-928D262798DB}" srcId="{89450AA5-16F6-4EF9-8933-174DAEB28BB6}" destId="{30975518-858E-4858-8865-3772002EDD09}" srcOrd="2" destOrd="0" parTransId="{0A04E2D0-679E-49CF-A147-F2BEAC5F2318}" sibTransId="{326CBB03-715D-4E99-9D88-450A7A06F9FA}"/>
    <dgm:cxn modelId="{4F4550B5-F246-4845-87CA-4A4ED92A0F20}" type="presParOf" srcId="{FF027FC8-97AB-44D0-BE78-CDC9770A328B}" destId="{83AA166F-225C-4276-B77B-D06C9065227A}" srcOrd="0" destOrd="0" presId="urn:microsoft.com/office/officeart/2008/layout/VerticalCurvedList"/>
    <dgm:cxn modelId="{5A992AF6-84F6-4DD7-8102-48386B8E8BFE}" type="presParOf" srcId="{83AA166F-225C-4276-B77B-D06C9065227A}" destId="{D0BF726A-C45A-471B-9FA2-6284C00D2974}" srcOrd="0" destOrd="0" presId="urn:microsoft.com/office/officeart/2008/layout/VerticalCurvedList"/>
    <dgm:cxn modelId="{3444A111-2F68-4E48-A600-C873C73ADFA7}" type="presParOf" srcId="{D0BF726A-C45A-471B-9FA2-6284C00D2974}" destId="{5A7C5848-9BB1-4F6E-824C-B28F933EE45F}" srcOrd="0" destOrd="0" presId="urn:microsoft.com/office/officeart/2008/layout/VerticalCurvedList"/>
    <dgm:cxn modelId="{A9D09436-8B5E-4BF8-8AE6-DF54741B9E86}" type="presParOf" srcId="{D0BF726A-C45A-471B-9FA2-6284C00D2974}" destId="{60355429-1E45-4077-92E8-A0E22CEDE16D}" srcOrd="1" destOrd="0" presId="urn:microsoft.com/office/officeart/2008/layout/VerticalCurvedList"/>
    <dgm:cxn modelId="{9A7F304E-9BC6-4080-86CC-AAD0E4FDDDDC}" type="presParOf" srcId="{D0BF726A-C45A-471B-9FA2-6284C00D2974}" destId="{ADD9A133-C0E3-4DE7-AFCB-1ED8EF4FC2CB}" srcOrd="2" destOrd="0" presId="urn:microsoft.com/office/officeart/2008/layout/VerticalCurvedList"/>
    <dgm:cxn modelId="{D0ED7DFD-0787-4D42-8267-1BCDEC49FDB4}" type="presParOf" srcId="{D0BF726A-C45A-471B-9FA2-6284C00D2974}" destId="{C0930314-07BA-4D30-8E3C-6E7A3508D00B}" srcOrd="3" destOrd="0" presId="urn:microsoft.com/office/officeart/2008/layout/VerticalCurvedList"/>
    <dgm:cxn modelId="{01ED4363-15BA-495A-940A-3D3ADD55868A}" type="presParOf" srcId="{83AA166F-225C-4276-B77B-D06C9065227A}" destId="{FD831D5A-D451-4071-8347-A41D455F5E22}" srcOrd="1" destOrd="0" presId="urn:microsoft.com/office/officeart/2008/layout/VerticalCurvedList"/>
    <dgm:cxn modelId="{A612FFE2-9304-415B-BDD3-7D8057988016}" type="presParOf" srcId="{83AA166F-225C-4276-B77B-D06C9065227A}" destId="{CECFE90E-8FED-491B-A168-4FA831E4A913}" srcOrd="2" destOrd="0" presId="urn:microsoft.com/office/officeart/2008/layout/VerticalCurvedList"/>
    <dgm:cxn modelId="{7494813D-3E0D-483A-8A31-943B89484E68}" type="presParOf" srcId="{CECFE90E-8FED-491B-A168-4FA831E4A913}" destId="{79608402-ADC7-4C4C-BD3B-3E26743528EE}" srcOrd="0" destOrd="0" presId="urn:microsoft.com/office/officeart/2008/layout/VerticalCurvedList"/>
    <dgm:cxn modelId="{B2357D78-8E8E-42BD-8414-70708AF7F2D0}" type="presParOf" srcId="{83AA166F-225C-4276-B77B-D06C9065227A}" destId="{6EB4D465-7C82-40FF-AA6B-598858E985F7}" srcOrd="3" destOrd="0" presId="urn:microsoft.com/office/officeart/2008/layout/VerticalCurvedList"/>
    <dgm:cxn modelId="{6166CB50-4284-464C-A930-2E54AB168377}" type="presParOf" srcId="{83AA166F-225C-4276-B77B-D06C9065227A}" destId="{8999AA2B-4743-42A5-BAAF-D48A17A63EA6}" srcOrd="4" destOrd="0" presId="urn:microsoft.com/office/officeart/2008/layout/VerticalCurvedList"/>
    <dgm:cxn modelId="{D9D7FD12-41CB-45FC-BCEE-84EF7B3745EA}" type="presParOf" srcId="{8999AA2B-4743-42A5-BAAF-D48A17A63EA6}" destId="{6418A226-A9CB-49B3-9CC4-F256301CC27B}" srcOrd="0" destOrd="0" presId="urn:microsoft.com/office/officeart/2008/layout/VerticalCurvedList"/>
    <dgm:cxn modelId="{4F914138-4D41-451D-A7DB-F4786BB22A50}" type="presParOf" srcId="{83AA166F-225C-4276-B77B-D06C9065227A}" destId="{FDCA45A1-E4E9-4C35-9337-72F03490E49C}" srcOrd="5" destOrd="0" presId="urn:microsoft.com/office/officeart/2008/layout/VerticalCurvedList"/>
    <dgm:cxn modelId="{43F1E28A-E062-4F4D-B786-85A0FCE84398}" type="presParOf" srcId="{83AA166F-225C-4276-B77B-D06C9065227A}" destId="{E3A303D2-9B1A-417C-BC39-3E0D40259E64}" srcOrd="6" destOrd="0" presId="urn:microsoft.com/office/officeart/2008/layout/VerticalCurvedList"/>
    <dgm:cxn modelId="{2B7FD478-FCC1-4B25-AF6C-DA866B1B2F89}" type="presParOf" srcId="{E3A303D2-9B1A-417C-BC39-3E0D40259E64}" destId="{D000198B-D3A3-4642-A57E-91B38900696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4B9FFD-4C1D-44E4-9E0B-EF7C876F9B2F}">
      <dsp:nvSpPr>
        <dsp:cNvPr id="0" name=""/>
        <dsp:cNvSpPr/>
      </dsp:nvSpPr>
      <dsp:spPr>
        <a:xfrm>
          <a:off x="864914" y="-31290"/>
          <a:ext cx="5363697" cy="5363697"/>
        </a:xfrm>
        <a:prstGeom prst="circularArrow">
          <a:avLst>
            <a:gd name="adj1" fmla="val 5544"/>
            <a:gd name="adj2" fmla="val 330680"/>
            <a:gd name="adj3" fmla="val 13789149"/>
            <a:gd name="adj4" fmla="val 17377921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E9B4ED-B179-40CA-9AB4-5F55F218B3FB}">
      <dsp:nvSpPr>
        <dsp:cNvPr id="0" name=""/>
        <dsp:cNvSpPr/>
      </dsp:nvSpPr>
      <dsp:spPr>
        <a:xfrm>
          <a:off x="2298122" y="1514"/>
          <a:ext cx="2497281" cy="1248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ПМПК</a:t>
          </a:r>
          <a:endParaRPr lang="ru-RU" sz="3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59076" y="62468"/>
        <a:ext cx="2375373" cy="1126732"/>
      </dsp:txXfrm>
    </dsp:sp>
    <dsp:sp modelId="{AD2C55EB-69C8-4546-93A0-B781188E7003}">
      <dsp:nvSpPr>
        <dsp:cNvPr id="0" name=""/>
        <dsp:cNvSpPr/>
      </dsp:nvSpPr>
      <dsp:spPr>
        <a:xfrm>
          <a:off x="4473465" y="1581993"/>
          <a:ext cx="2497281" cy="1248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Проводит диагностику особенностей развития ребенка</a:t>
          </a:r>
          <a:endParaRPr lang="ru-RU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34419" y="1642947"/>
        <a:ext cx="2375373" cy="1126732"/>
      </dsp:txXfrm>
    </dsp:sp>
    <dsp:sp modelId="{3E1EF264-0A55-4E72-9159-7048CAEE4FAD}">
      <dsp:nvSpPr>
        <dsp:cNvPr id="0" name=""/>
        <dsp:cNvSpPr/>
      </dsp:nvSpPr>
      <dsp:spPr>
        <a:xfrm>
          <a:off x="3642558" y="4139262"/>
          <a:ext cx="2497281" cy="1248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Определяет, какая образовательная программа подходит вашему ребенку</a:t>
          </a:r>
          <a:endParaRPr lang="ru-RU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03512" y="4200216"/>
        <a:ext cx="2375373" cy="1126732"/>
      </dsp:txXfrm>
    </dsp:sp>
    <dsp:sp modelId="{3B93D7C2-62E9-4BD4-A61D-65ACFEE6FCEA}">
      <dsp:nvSpPr>
        <dsp:cNvPr id="0" name=""/>
        <dsp:cNvSpPr/>
      </dsp:nvSpPr>
      <dsp:spPr>
        <a:xfrm>
          <a:off x="953686" y="4139262"/>
          <a:ext cx="2497281" cy="1248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Дает рекомендации по организации обучения</a:t>
          </a:r>
          <a:endParaRPr lang="ru-RU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14640" y="4200216"/>
        <a:ext cx="2375373" cy="1126732"/>
      </dsp:txXfrm>
    </dsp:sp>
    <dsp:sp modelId="{67F69616-EE99-4C13-B4A4-800A05189387}">
      <dsp:nvSpPr>
        <dsp:cNvPr id="0" name=""/>
        <dsp:cNvSpPr/>
      </dsp:nvSpPr>
      <dsp:spPr>
        <a:xfrm>
          <a:off x="122779" y="1581993"/>
          <a:ext cx="2497281" cy="1248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Помогает составить индивидуальный образовательный маршрут</a:t>
          </a:r>
          <a:endParaRPr lang="ru-RU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3733" y="1642947"/>
        <a:ext cx="2375373" cy="11267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EDA9B9-3FD4-429C-BF1D-8F7EB2FDD4C4}">
      <dsp:nvSpPr>
        <dsp:cNvPr id="0" name=""/>
        <dsp:cNvSpPr/>
      </dsp:nvSpPr>
      <dsp:spPr>
        <a:xfrm>
          <a:off x="905649" y="91134"/>
          <a:ext cx="4984356" cy="4984356"/>
        </a:xfrm>
        <a:prstGeom prst="circularArrow">
          <a:avLst>
            <a:gd name="adj1" fmla="val 4668"/>
            <a:gd name="adj2" fmla="val 272909"/>
            <a:gd name="adj3" fmla="val 12953629"/>
            <a:gd name="adj4" fmla="val 17948044"/>
            <a:gd name="adj5" fmla="val 484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EF75B9-4025-46C7-9B33-246A71857375}">
      <dsp:nvSpPr>
        <dsp:cNvPr id="0" name=""/>
        <dsp:cNvSpPr/>
      </dsp:nvSpPr>
      <dsp:spPr>
        <a:xfrm>
          <a:off x="1790164" y="198143"/>
          <a:ext cx="3215326" cy="16076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ИОП</a:t>
          </a:r>
          <a:endParaRPr lang="ru-RU" sz="4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68644" y="276623"/>
        <a:ext cx="3058366" cy="1450703"/>
      </dsp:txXfrm>
    </dsp:sp>
    <dsp:sp modelId="{3E1EF264-0A55-4E72-9159-7048CAEE4FAD}">
      <dsp:nvSpPr>
        <dsp:cNvPr id="0" name=""/>
        <dsp:cNvSpPr/>
      </dsp:nvSpPr>
      <dsp:spPr>
        <a:xfrm>
          <a:off x="3579879" y="1987858"/>
          <a:ext cx="3215326" cy="16076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Предметный </a:t>
          </a:r>
          <a:r>
            <a:rPr lang="ru-RU" sz="2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уровень </a:t>
          </a:r>
          <a:endParaRPr lang="ru-RU" sz="2400" b="1" kern="12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2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ЗУН по предмету</a:t>
          </a:r>
          <a:r>
            <a:rPr lang="ru-RU" sz="2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endParaRPr lang="ru-RU" sz="2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58359" y="2066338"/>
        <a:ext cx="3058366" cy="1450703"/>
      </dsp:txXfrm>
    </dsp:sp>
    <dsp:sp modelId="{EC544B03-3F94-4EED-A627-0D54EF9177ED}">
      <dsp:nvSpPr>
        <dsp:cNvPr id="0" name=""/>
        <dsp:cNvSpPr/>
      </dsp:nvSpPr>
      <dsp:spPr>
        <a:xfrm>
          <a:off x="1790164" y="3777573"/>
          <a:ext cx="3215326" cy="16076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Личностный </a:t>
          </a:r>
          <a:r>
            <a:rPr lang="ru-RU" sz="2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результат </a:t>
          </a:r>
          <a:endParaRPr lang="ru-RU" sz="2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68644" y="3856053"/>
        <a:ext cx="3058366" cy="1450703"/>
      </dsp:txXfrm>
    </dsp:sp>
    <dsp:sp modelId="{7B01960F-F5DF-42EB-BB36-1E590AB54A79}">
      <dsp:nvSpPr>
        <dsp:cNvPr id="0" name=""/>
        <dsp:cNvSpPr/>
      </dsp:nvSpPr>
      <dsp:spPr>
        <a:xfrm>
          <a:off x="448" y="1987858"/>
          <a:ext cx="3215326" cy="16076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Здоровьесбережение</a:t>
          </a:r>
          <a:endParaRPr lang="ru-RU" sz="28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8928" y="2066338"/>
        <a:ext cx="3058366" cy="14507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355429-1E45-4077-92E8-A0E22CEDE16D}">
      <dsp:nvSpPr>
        <dsp:cNvPr id="0" name=""/>
        <dsp:cNvSpPr/>
      </dsp:nvSpPr>
      <dsp:spPr>
        <a:xfrm>
          <a:off x="-5746276" y="-879706"/>
          <a:ext cx="6842587" cy="6842587"/>
        </a:xfrm>
        <a:prstGeom prst="blockArc">
          <a:avLst>
            <a:gd name="adj1" fmla="val 18900000"/>
            <a:gd name="adj2" fmla="val 2700000"/>
            <a:gd name="adj3" fmla="val 31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831D5A-D451-4071-8347-A41D455F5E22}">
      <dsp:nvSpPr>
        <dsp:cNvPr id="0" name=""/>
        <dsp:cNvSpPr/>
      </dsp:nvSpPr>
      <dsp:spPr>
        <a:xfrm>
          <a:off x="705544" y="508317"/>
          <a:ext cx="9739907" cy="10166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6954" tIns="99060" rIns="99060" bIns="9906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b="1" kern="12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Будьте активны на ПМПК</a:t>
          </a:r>
          <a:endParaRPr lang="ru-RU" sz="3900" kern="1200" dirty="0">
            <a:solidFill>
              <a:schemeClr val="tx1"/>
            </a:solidFill>
          </a:endParaRPr>
        </a:p>
      </dsp:txBody>
      <dsp:txXfrm>
        <a:off x="705544" y="508317"/>
        <a:ext cx="9739907" cy="1016635"/>
      </dsp:txXfrm>
    </dsp:sp>
    <dsp:sp modelId="{79608402-ADC7-4C4C-BD3B-3E26743528EE}">
      <dsp:nvSpPr>
        <dsp:cNvPr id="0" name=""/>
        <dsp:cNvSpPr/>
      </dsp:nvSpPr>
      <dsp:spPr>
        <a:xfrm>
          <a:off x="70147" y="381238"/>
          <a:ext cx="1270793" cy="12707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B4D465-7C82-40FF-AA6B-598858E985F7}">
      <dsp:nvSpPr>
        <dsp:cNvPr id="0" name=""/>
        <dsp:cNvSpPr/>
      </dsp:nvSpPr>
      <dsp:spPr>
        <a:xfrm>
          <a:off x="1075091" y="2033270"/>
          <a:ext cx="9370360" cy="10166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6954" tIns="99060" rIns="99060" bIns="9906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b="1" kern="12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Сотрудничайте с педагогами</a:t>
          </a:r>
          <a:endParaRPr lang="ru-RU" sz="3900" kern="1200" dirty="0">
            <a:solidFill>
              <a:schemeClr val="tx1"/>
            </a:solidFill>
          </a:endParaRPr>
        </a:p>
      </dsp:txBody>
      <dsp:txXfrm>
        <a:off x="1075091" y="2033270"/>
        <a:ext cx="9370360" cy="1016635"/>
      </dsp:txXfrm>
    </dsp:sp>
    <dsp:sp modelId="{6418A226-A9CB-49B3-9CC4-F256301CC27B}">
      <dsp:nvSpPr>
        <dsp:cNvPr id="0" name=""/>
        <dsp:cNvSpPr/>
      </dsp:nvSpPr>
      <dsp:spPr>
        <a:xfrm>
          <a:off x="439694" y="1906190"/>
          <a:ext cx="1270793" cy="12707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CA45A1-E4E9-4C35-9337-72F03490E49C}">
      <dsp:nvSpPr>
        <dsp:cNvPr id="0" name=""/>
        <dsp:cNvSpPr/>
      </dsp:nvSpPr>
      <dsp:spPr>
        <a:xfrm>
          <a:off x="705544" y="3558222"/>
          <a:ext cx="9739907" cy="10166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6954" tIns="99060" rIns="99060" bIns="9906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b="1" kern="12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Создайте поддерживающую среду дома</a:t>
          </a:r>
          <a:endParaRPr lang="ru-RU" sz="3900" kern="1200" dirty="0">
            <a:solidFill>
              <a:schemeClr val="tx1"/>
            </a:solidFill>
          </a:endParaRPr>
        </a:p>
      </dsp:txBody>
      <dsp:txXfrm>
        <a:off x="705544" y="3558222"/>
        <a:ext cx="9739907" cy="1016635"/>
      </dsp:txXfrm>
    </dsp:sp>
    <dsp:sp modelId="{D000198B-D3A3-4642-A57E-91B38900696A}">
      <dsp:nvSpPr>
        <dsp:cNvPr id="0" name=""/>
        <dsp:cNvSpPr/>
      </dsp:nvSpPr>
      <dsp:spPr>
        <a:xfrm>
          <a:off x="70147" y="3431143"/>
          <a:ext cx="1270793" cy="12707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5CA9-CF75-49BB-954D-65EE61C968AC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17D8-E4DE-4506-B318-B933AA6E25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525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5CA9-CF75-49BB-954D-65EE61C968AC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17D8-E4DE-4506-B318-B933AA6E25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837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5CA9-CF75-49BB-954D-65EE61C968AC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17D8-E4DE-4506-B318-B933AA6E25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815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5CA9-CF75-49BB-954D-65EE61C968AC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17D8-E4DE-4506-B318-B933AA6E25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3465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5CA9-CF75-49BB-954D-65EE61C968AC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17D8-E4DE-4506-B318-B933AA6E25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030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5CA9-CF75-49BB-954D-65EE61C968AC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17D8-E4DE-4506-B318-B933AA6E25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308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5CA9-CF75-49BB-954D-65EE61C968AC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17D8-E4DE-4506-B318-B933AA6E25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311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5CA9-CF75-49BB-954D-65EE61C968AC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17D8-E4DE-4506-B318-B933AA6E25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991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5CA9-CF75-49BB-954D-65EE61C968AC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17D8-E4DE-4506-B318-B933AA6E25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812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5CA9-CF75-49BB-954D-65EE61C968AC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17D8-E4DE-4506-B318-B933AA6E25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980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5CA9-CF75-49BB-954D-65EE61C968AC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17D8-E4DE-4506-B318-B933AA6E25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531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35CA9-CF75-49BB-954D-65EE61C968AC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217D8-E4DE-4506-B318-B933AA6E25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778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"Индивидуальные образовательные планы и работа с ПМПК"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850582" cy="2535526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ШСВ №1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20.10.2025г.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Зам.директора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УР: Калугина Е.И.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317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такое ПМПК и зачем она </a:t>
            </a:r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нужна (что делает ПМПК) ?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Что такое индивидуальный образовательный план (ИОП</a:t>
            </a:r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что включает?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родители могут участвовать в процессе?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ru-RU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07000"/>
              </a:lnSpc>
              <a:spcAft>
                <a:spcPts val="800"/>
              </a:spcAft>
              <a:buAutoNum type="arabicPeriod"/>
            </a:pPr>
            <a:endParaRPr lang="ru-RU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AutoNum type="arabicPeriod"/>
            </a:pP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1285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514350" lvl="0" indent="-514350" algn="ctr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</a:pP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такое ПМПК и зачем она нужна (что делает ПМПК) ?</a:t>
            </a:r>
            <a:b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6531693"/>
              </p:ext>
            </p:extLst>
          </p:nvPr>
        </p:nvGraphicFramePr>
        <p:xfrm>
          <a:off x="0" y="1468583"/>
          <a:ext cx="7093527" cy="53894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Прямоугольная выноска 8"/>
          <p:cNvSpPr/>
          <p:nvPr/>
        </p:nvSpPr>
        <p:spPr>
          <a:xfrm>
            <a:off x="8437418" y="1274618"/>
            <a:ext cx="3546763" cy="2189018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ПМПК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это команда специалистов, которая помогает определить образовательные потребности ребенка с особенностями развития</a:t>
            </a:r>
          </a:p>
          <a:p>
            <a:pPr lvl="0" algn="ctr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</a:rPr>
              <a:t>(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психолог, логопед, дефектолог, социальный педагог, тифлопедагог, психиатр)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893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80110"/>
            <a:ext cx="10515600" cy="101138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детей с нарушением интеллекта, детским церебральным параличом (далее-ДЦП):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91492"/>
            <a:ext cx="10515600" cy="4985471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могут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выявляться нарушения зрения, слуха,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расстройства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устной речи.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нарушена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пространственная ориентация.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страдает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произвольность внимания, его устойчивость и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переключаемость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Нарушена  память.</a:t>
            </a: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асстройства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эмоционально-волевой сферы у одних детей могут проявляться в виде повышенной возбудимости, раздражительности, двигательной расторможенности, у других — наоборот, в виде заторможенности, вялости.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8659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9493"/>
          </a:xfrm>
        </p:spPr>
        <p:txBody>
          <a:bodyPr>
            <a:normAutofit fontScale="90000"/>
          </a:bodyPr>
          <a:lstStyle/>
          <a:p>
            <a:pPr lvl="0" algn="ctr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</a:pPr>
            <a:r>
              <a:rPr lang="ru-RU" sz="4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такое индивидуальный образовательный план (ИОП), что включает?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9168248"/>
              </p:ext>
            </p:extLst>
          </p:nvPr>
        </p:nvGraphicFramePr>
        <p:xfrm>
          <a:off x="838200" y="1274618"/>
          <a:ext cx="6795655" cy="55833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ая выноска 5"/>
          <p:cNvSpPr/>
          <p:nvPr/>
        </p:nvSpPr>
        <p:spPr>
          <a:xfrm>
            <a:off x="8437418" y="1274618"/>
            <a:ext cx="3546763" cy="1385454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ИОП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это документ, который разрабатывается для ребенка с учетом его особенностей, возможностей и потребностей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2918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ИОП важен для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детей?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ИОП помогает: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Сосредоточиться на сильных сторонах ребенка, а не только на его ограничениях.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Обеспечить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комплексный подход: сочетание обучения, реабилитации и социализации.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Постепенно развивать навыки, которые помогут ребенку стать более самостоятельным.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8432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93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родители могут участвовать в процессе?</a:t>
            </a:r>
            <a:r>
              <a:rPr lang="ru-RU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0157770"/>
              </p:ext>
            </p:extLst>
          </p:nvPr>
        </p:nvGraphicFramePr>
        <p:xfrm>
          <a:off x="838200" y="1093788"/>
          <a:ext cx="10515600" cy="5083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1655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771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52945"/>
            <a:ext cx="10515600" cy="5124018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Дорогие родители, создание индивидуального образовательного плана и работа с ПМПК — это шаги к тому, чтобы ваш ребенок получил образование и поддержку, которые соответствуют его потребностям.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процесс, в котором вы — ключевые участники. Не бойтесь задавать вопросы, искать поддержку и делиться своими идеями. Вместе мы можем помочь вашему ребенку расти, учиться и радоваться своим успехам, какими бы маленькими они ни казались.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51403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367</Words>
  <Application>Microsoft Office PowerPoint</Application>
  <PresentationFormat>Широкоэкранный</PresentationFormat>
  <Paragraphs>46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Тема Office</vt:lpstr>
      <vt:lpstr>"Индивидуальные образовательные планы и работа с ПМПК"</vt:lpstr>
      <vt:lpstr>Вопросы:</vt:lpstr>
      <vt:lpstr>Что такое ПМПК и зачем она нужна (что делает ПМПК) ? </vt:lpstr>
      <vt:lpstr>У детей с нарушением интеллекта, детским церебральным параличом (далее-ДЦП):</vt:lpstr>
      <vt:lpstr>Что такое индивидуальный образовательный план (ИОП), что включает? </vt:lpstr>
      <vt:lpstr>ИОП важен для детей?</vt:lpstr>
      <vt:lpstr>Как родители могут участвовать в процессе? </vt:lpstr>
      <vt:lpstr>Заключение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18</cp:revision>
  <dcterms:created xsi:type="dcterms:W3CDTF">2025-10-19T09:11:34Z</dcterms:created>
  <dcterms:modified xsi:type="dcterms:W3CDTF">2025-10-19T13:45:06Z</dcterms:modified>
</cp:coreProperties>
</file>